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ink/ink5.xml" ContentType="application/inkml+xml"/>
  <Override PartName="/ppt/ink/ink6.xml" ContentType="application/inkml+xml"/>
  <Override PartName="/ppt/ink/ink7.xml" ContentType="application/inkml+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ink/ink8.xml" ContentType="application/inkml+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56" r:id="rId5"/>
    <p:sldId id="331" r:id="rId6"/>
    <p:sldId id="358" r:id="rId7"/>
    <p:sldId id="258" r:id="rId8"/>
    <p:sldId id="260" r:id="rId9"/>
    <p:sldId id="261" r:id="rId10"/>
    <p:sldId id="333" r:id="rId11"/>
    <p:sldId id="336" r:id="rId12"/>
    <p:sldId id="338" r:id="rId13"/>
    <p:sldId id="337" r:id="rId14"/>
    <p:sldId id="335" r:id="rId15"/>
    <p:sldId id="339" r:id="rId16"/>
    <p:sldId id="340" r:id="rId17"/>
    <p:sldId id="341" r:id="rId18"/>
    <p:sldId id="344" r:id="rId19"/>
    <p:sldId id="345" r:id="rId20"/>
    <p:sldId id="343" r:id="rId21"/>
    <p:sldId id="342" r:id="rId22"/>
    <p:sldId id="346" r:id="rId23"/>
    <p:sldId id="349" r:id="rId24"/>
    <p:sldId id="348" r:id="rId25"/>
    <p:sldId id="350" r:id="rId26"/>
    <p:sldId id="351" r:id="rId27"/>
    <p:sldId id="352" r:id="rId28"/>
    <p:sldId id="353" r:id="rId29"/>
    <p:sldId id="354" r:id="rId30"/>
    <p:sldId id="356" r:id="rId31"/>
    <p:sldId id="355" r:id="rId32"/>
    <p:sldId id="357" r:id="rId33"/>
    <p:sldId id="359" r:id="rId34"/>
    <p:sldId id="360" r:id="rId35"/>
    <p:sldId id="361" r:id="rId36"/>
    <p:sldId id="362" r:id="rId37"/>
    <p:sldId id="363" r:id="rId38"/>
    <p:sldId id="364" r:id="rId39"/>
    <p:sldId id="366" r:id="rId40"/>
    <p:sldId id="365" r:id="rId41"/>
    <p:sldId id="367" r:id="rId42"/>
    <p:sldId id="368" r:id="rId43"/>
    <p:sldId id="369" r:id="rId44"/>
    <p:sldId id="370" r:id="rId45"/>
    <p:sldId id="371" r:id="rId46"/>
    <p:sldId id="372" r:id="rId47"/>
    <p:sldId id="373" r:id="rId48"/>
    <p:sldId id="375" r:id="rId49"/>
    <p:sldId id="374" r:id="rId50"/>
    <p:sldId id="376" r:id="rId51"/>
    <p:sldId id="377" r:id="rId52"/>
    <p:sldId id="378" r:id="rId53"/>
    <p:sldId id="380" r:id="rId54"/>
    <p:sldId id="381" r:id="rId55"/>
    <p:sldId id="383" r:id="rId56"/>
    <p:sldId id="379" r:id="rId57"/>
    <p:sldId id="382" r:id="rId58"/>
    <p:sldId id="384" r:id="rId59"/>
    <p:sldId id="385" r:id="rId60"/>
    <p:sldId id="387" r:id="rId61"/>
    <p:sldId id="388" r:id="rId62"/>
    <p:sldId id="386" r:id="rId63"/>
    <p:sldId id="330" r:id="rId6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932C7-56A2-47BE-97FF-738D53654801}" v="1669" dt="2023-05-26T08:27:38.90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8456" autoAdjust="0"/>
  </p:normalViewPr>
  <p:slideViewPr>
    <p:cSldViewPr snapToGrid="0">
      <p:cViewPr varScale="1">
        <p:scale>
          <a:sx n="74" d="100"/>
          <a:sy n="74" d="100"/>
        </p:scale>
        <p:origin x="18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Haben Sie ein Testament?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Spalte1</c:v>
                </c:pt>
              </c:strCache>
            </c:strRef>
          </c:tx>
          <c:spPr>
            <a:solidFill>
              <a:schemeClr val="accent1"/>
            </a:solidFill>
            <a:ln>
              <a:noFill/>
            </a:ln>
            <a:effectLst/>
          </c:spPr>
          <c:invertIfNegative val="0"/>
          <c:dPt>
            <c:idx val="2"/>
            <c:invertIfNegative val="0"/>
            <c:bubble3D val="0"/>
            <c:spPr>
              <a:solidFill>
                <a:srgbClr val="C00000"/>
              </a:solidFill>
              <a:ln>
                <a:solidFill>
                  <a:srgbClr val="C00000"/>
                </a:solidFill>
              </a:ln>
              <a:effectLst/>
            </c:spPr>
            <c:extLst>
              <c:ext xmlns:c16="http://schemas.microsoft.com/office/drawing/2014/chart" uri="{C3380CC4-5D6E-409C-BE32-E72D297353CC}">
                <c16:uniqueId val="{00000003-5216-4526-82D3-A95CE9E2F8A6}"/>
              </c:ext>
            </c:extLst>
          </c:dPt>
          <c:cat>
            <c:strRef>
              <c:f>Tabelle1!$A$2:$A$5</c:f>
              <c:strCache>
                <c:ptCount val="4"/>
                <c:pt idx="0">
                  <c:v>Ja, habe ich, und es ist auch aktuell</c:v>
                </c:pt>
                <c:pt idx="1">
                  <c:v>Ja, habe ich, es ist aber nicht aktuell</c:v>
                </c:pt>
                <c:pt idx="2">
                  <c:v>Nein, habe ich nicht</c:v>
                </c:pt>
                <c:pt idx="3">
                  <c:v>Weiß nicht / keine Angabe</c:v>
                </c:pt>
              </c:strCache>
            </c:strRef>
          </c:cat>
          <c:val>
            <c:numRef>
              <c:f>Tabelle1!$B$2:$B$5</c:f>
              <c:numCache>
                <c:formatCode>#,##0</c:formatCode>
                <c:ptCount val="4"/>
                <c:pt idx="0">
                  <c:v>20</c:v>
                </c:pt>
                <c:pt idx="1">
                  <c:v>7</c:v>
                </c:pt>
                <c:pt idx="2">
                  <c:v>66</c:v>
                </c:pt>
                <c:pt idx="3">
                  <c:v>7</c:v>
                </c:pt>
              </c:numCache>
            </c:numRef>
          </c:val>
          <c:extLst>
            <c:ext xmlns:c16="http://schemas.microsoft.com/office/drawing/2014/chart" uri="{C3380CC4-5D6E-409C-BE32-E72D297353CC}">
              <c16:uniqueId val="{00000000-5216-4526-82D3-A95CE9E2F8A6}"/>
            </c:ext>
          </c:extLst>
        </c:ser>
        <c:dLbls>
          <c:showLegendKey val="0"/>
          <c:showVal val="0"/>
          <c:showCatName val="0"/>
          <c:showSerName val="0"/>
          <c:showPercent val="0"/>
          <c:showBubbleSize val="0"/>
        </c:dLbls>
        <c:gapWidth val="219"/>
        <c:overlap val="-27"/>
        <c:axId val="293341808"/>
        <c:axId val="545522543"/>
      </c:barChart>
      <c:catAx>
        <c:axId val="29334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45522543"/>
        <c:crosses val="autoZero"/>
        <c:auto val="1"/>
        <c:lblAlgn val="ctr"/>
        <c:lblOffset val="100"/>
        <c:noMultiLvlLbl val="0"/>
      </c:catAx>
      <c:valAx>
        <c:axId val="545522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9334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862" b="0" i="0" u="none" strike="noStrike" baseline="0" dirty="0">
                <a:effectLst/>
              </a:rPr>
              <a:t>Durchschnittliche Kosten für Notarleistungen in Deutschland nach Wert im Jahr 2019</a:t>
            </a:r>
            <a:r>
              <a:rPr lang="de-DE" sz="1862" b="0" i="0" u="none" strike="noStrike" baseline="0" dirty="0"/>
              <a:t> </a:t>
            </a:r>
            <a:endParaRPr lang="de-D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50.000 Euro</c:v>
                </c:pt>
              </c:strCache>
            </c:strRef>
          </c:tx>
          <c:spPr>
            <a:solidFill>
              <a:schemeClr val="accent5">
                <a:tint val="58000"/>
              </a:schemeClr>
            </a:solidFill>
            <a:ln>
              <a:noFill/>
            </a:ln>
            <a:effectLst/>
          </c:spPr>
          <c:invertIfNegative val="0"/>
          <c:cat>
            <c:strRef>
              <c:f>Tabelle1!$A$2:$A$4</c:f>
              <c:strCache>
                <c:ptCount val="3"/>
                <c:pt idx="0">
                  <c:v>Einzeltestament</c:v>
                </c:pt>
                <c:pt idx="1">
                  <c:v>Gemeinschaftliches Testament/ Erbvertrag</c:v>
                </c:pt>
                <c:pt idx="2">
                  <c:v>Schenkung</c:v>
                </c:pt>
              </c:strCache>
            </c:strRef>
          </c:cat>
          <c:val>
            <c:numRef>
              <c:f>Tabelle1!$B$2:$B$4</c:f>
              <c:numCache>
                <c:formatCode>#,##0</c:formatCode>
                <c:ptCount val="3"/>
                <c:pt idx="0">
                  <c:v>165</c:v>
                </c:pt>
                <c:pt idx="1">
                  <c:v>330</c:v>
                </c:pt>
                <c:pt idx="2">
                  <c:v>330</c:v>
                </c:pt>
              </c:numCache>
            </c:numRef>
          </c:val>
          <c:extLst>
            <c:ext xmlns:c16="http://schemas.microsoft.com/office/drawing/2014/chart" uri="{C3380CC4-5D6E-409C-BE32-E72D297353CC}">
              <c16:uniqueId val="{00000000-BCCC-4D1C-AC38-266D785D2C7A}"/>
            </c:ext>
          </c:extLst>
        </c:ser>
        <c:ser>
          <c:idx val="1"/>
          <c:order val="1"/>
          <c:tx>
            <c:strRef>
              <c:f>Tabelle1!$C$1</c:f>
              <c:strCache>
                <c:ptCount val="1"/>
                <c:pt idx="0">
                  <c:v>100.000 Euro</c:v>
                </c:pt>
              </c:strCache>
            </c:strRef>
          </c:tx>
          <c:spPr>
            <a:solidFill>
              <a:schemeClr val="accent5">
                <a:tint val="86000"/>
              </a:schemeClr>
            </a:solidFill>
            <a:ln>
              <a:noFill/>
            </a:ln>
            <a:effectLst/>
          </c:spPr>
          <c:invertIfNegative val="0"/>
          <c:cat>
            <c:strRef>
              <c:f>Tabelle1!$A$2:$A$4</c:f>
              <c:strCache>
                <c:ptCount val="3"/>
                <c:pt idx="0">
                  <c:v>Einzeltestament</c:v>
                </c:pt>
                <c:pt idx="1">
                  <c:v>Gemeinschaftliches Testament/ Erbvertrag</c:v>
                </c:pt>
                <c:pt idx="2">
                  <c:v>Schenkung</c:v>
                </c:pt>
              </c:strCache>
            </c:strRef>
          </c:cat>
          <c:val>
            <c:numRef>
              <c:f>Tabelle1!$C$2:$C$4</c:f>
              <c:numCache>
                <c:formatCode>#,##0</c:formatCode>
                <c:ptCount val="3"/>
                <c:pt idx="0">
                  <c:v>273</c:v>
                </c:pt>
                <c:pt idx="1">
                  <c:v>546</c:v>
                </c:pt>
                <c:pt idx="2">
                  <c:v>546</c:v>
                </c:pt>
              </c:numCache>
            </c:numRef>
          </c:val>
          <c:extLst>
            <c:ext xmlns:c16="http://schemas.microsoft.com/office/drawing/2014/chart" uri="{C3380CC4-5D6E-409C-BE32-E72D297353CC}">
              <c16:uniqueId val="{00000001-BCCC-4D1C-AC38-266D785D2C7A}"/>
            </c:ext>
          </c:extLst>
        </c:ser>
        <c:ser>
          <c:idx val="2"/>
          <c:order val="2"/>
          <c:tx>
            <c:strRef>
              <c:f>Tabelle1!$D$1</c:f>
              <c:strCache>
                <c:ptCount val="1"/>
                <c:pt idx="0">
                  <c:v>200.000 Euro</c:v>
                </c:pt>
              </c:strCache>
            </c:strRef>
          </c:tx>
          <c:spPr>
            <a:solidFill>
              <a:schemeClr val="accent5">
                <a:shade val="86000"/>
              </a:schemeClr>
            </a:solidFill>
            <a:ln>
              <a:noFill/>
            </a:ln>
            <a:effectLst/>
          </c:spPr>
          <c:invertIfNegative val="0"/>
          <c:cat>
            <c:strRef>
              <c:f>Tabelle1!$A$2:$A$4</c:f>
              <c:strCache>
                <c:ptCount val="3"/>
                <c:pt idx="0">
                  <c:v>Einzeltestament</c:v>
                </c:pt>
                <c:pt idx="1">
                  <c:v>Gemeinschaftliches Testament/ Erbvertrag</c:v>
                </c:pt>
                <c:pt idx="2">
                  <c:v>Schenkung</c:v>
                </c:pt>
              </c:strCache>
            </c:strRef>
          </c:cat>
          <c:val>
            <c:numRef>
              <c:f>Tabelle1!$D$2:$D$4</c:f>
              <c:numCache>
                <c:formatCode>#,##0</c:formatCode>
                <c:ptCount val="3"/>
                <c:pt idx="0">
                  <c:v>435</c:v>
                </c:pt>
                <c:pt idx="1">
                  <c:v>870</c:v>
                </c:pt>
                <c:pt idx="2">
                  <c:v>870</c:v>
                </c:pt>
              </c:numCache>
            </c:numRef>
          </c:val>
          <c:extLst>
            <c:ext xmlns:c16="http://schemas.microsoft.com/office/drawing/2014/chart" uri="{C3380CC4-5D6E-409C-BE32-E72D297353CC}">
              <c16:uniqueId val="{00000002-BCCC-4D1C-AC38-266D785D2C7A}"/>
            </c:ext>
          </c:extLst>
        </c:ser>
        <c:ser>
          <c:idx val="3"/>
          <c:order val="3"/>
          <c:tx>
            <c:strRef>
              <c:f>Tabelle1!$E$1</c:f>
              <c:strCache>
                <c:ptCount val="1"/>
                <c:pt idx="0">
                  <c:v>500.000 Euro</c:v>
                </c:pt>
              </c:strCache>
            </c:strRef>
          </c:tx>
          <c:spPr>
            <a:solidFill>
              <a:schemeClr val="accent5">
                <a:shade val="58000"/>
              </a:schemeClr>
            </a:solidFill>
            <a:ln>
              <a:noFill/>
            </a:ln>
            <a:effectLst/>
          </c:spPr>
          <c:invertIfNegative val="0"/>
          <c:cat>
            <c:strRef>
              <c:f>Tabelle1!$A$2:$A$4</c:f>
              <c:strCache>
                <c:ptCount val="3"/>
                <c:pt idx="0">
                  <c:v>Einzeltestament</c:v>
                </c:pt>
                <c:pt idx="1">
                  <c:v>Gemeinschaftliches Testament/ Erbvertrag</c:v>
                </c:pt>
                <c:pt idx="2">
                  <c:v>Schenkung</c:v>
                </c:pt>
              </c:strCache>
            </c:strRef>
          </c:cat>
          <c:val>
            <c:numRef>
              <c:f>Tabelle1!$E$2:$E$4</c:f>
              <c:numCache>
                <c:formatCode>#,##0</c:formatCode>
                <c:ptCount val="3"/>
                <c:pt idx="0">
                  <c:v>935</c:v>
                </c:pt>
                <c:pt idx="1">
                  <c:v>1870</c:v>
                </c:pt>
                <c:pt idx="2">
                  <c:v>1870</c:v>
                </c:pt>
              </c:numCache>
            </c:numRef>
          </c:val>
          <c:extLst>
            <c:ext xmlns:c16="http://schemas.microsoft.com/office/drawing/2014/chart" uri="{C3380CC4-5D6E-409C-BE32-E72D297353CC}">
              <c16:uniqueId val="{00000003-BCCC-4D1C-AC38-266D785D2C7A}"/>
            </c:ext>
          </c:extLst>
        </c:ser>
        <c:dLbls>
          <c:showLegendKey val="0"/>
          <c:showVal val="0"/>
          <c:showCatName val="0"/>
          <c:showSerName val="0"/>
          <c:showPercent val="0"/>
          <c:showBubbleSize val="0"/>
        </c:dLbls>
        <c:gapWidth val="219"/>
        <c:overlap val="-27"/>
        <c:axId val="311672576"/>
        <c:axId val="311674016"/>
      </c:barChart>
      <c:catAx>
        <c:axId val="31167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11674016"/>
        <c:crosses val="autoZero"/>
        <c:auto val="1"/>
        <c:lblAlgn val="ctr"/>
        <c:lblOffset val="100"/>
        <c:noMultiLvlLbl val="0"/>
      </c:catAx>
      <c:valAx>
        <c:axId val="311674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11672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862" b="0" i="0" u="none" strike="noStrike" baseline="0" dirty="0">
                <a:effectLst/>
              </a:rPr>
              <a:t>Steuereinnahmen aus der Erbschaftsteuer in Deutschland von 2008 bis 2021 (in Milliarden Euro)</a:t>
            </a:r>
            <a:r>
              <a:rPr lang="de-DE" sz="1862" b="0" i="0" u="none" strike="noStrike" baseline="0" dirty="0"/>
              <a:t>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3,06</c:v>
                </c:pt>
              </c:strCache>
            </c:strRef>
          </c:tx>
          <c:spPr>
            <a:solidFill>
              <a:schemeClr val="accent1"/>
            </a:solidFill>
            <a:ln>
              <a:noFill/>
            </a:ln>
            <a:effectLst/>
          </c:spPr>
          <c:invertIfNegative val="0"/>
          <c:cat>
            <c:strRef>
              <c:f>Tabelle1!$A$2:$A$23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Tabelle1!$B$2:$B$23</c:f>
              <c:numCache>
                <c:formatCode>#,##0.00</c:formatCode>
                <c:ptCount val="22"/>
                <c:pt idx="0">
                  <c:v>2.98</c:v>
                </c:pt>
                <c:pt idx="1">
                  <c:v>3.07</c:v>
                </c:pt>
                <c:pt idx="2">
                  <c:v>3.02</c:v>
                </c:pt>
                <c:pt idx="3">
                  <c:v>3.37</c:v>
                </c:pt>
                <c:pt idx="4">
                  <c:v>4.28</c:v>
                </c:pt>
                <c:pt idx="5">
                  <c:v>4.0999999999999996</c:v>
                </c:pt>
                <c:pt idx="6">
                  <c:v>3.76</c:v>
                </c:pt>
                <c:pt idx="7">
                  <c:v>4.2</c:v>
                </c:pt>
                <c:pt idx="8">
                  <c:v>4.7699999999999996</c:v>
                </c:pt>
                <c:pt idx="9">
                  <c:v>4.55</c:v>
                </c:pt>
                <c:pt idx="10">
                  <c:v>4.4000000000000004</c:v>
                </c:pt>
                <c:pt idx="11">
                  <c:v>4.25</c:v>
                </c:pt>
                <c:pt idx="12">
                  <c:v>4.3</c:v>
                </c:pt>
                <c:pt idx="13">
                  <c:v>4.63</c:v>
                </c:pt>
                <c:pt idx="14">
                  <c:v>5.45</c:v>
                </c:pt>
                <c:pt idx="15">
                  <c:v>6.29</c:v>
                </c:pt>
                <c:pt idx="16">
                  <c:v>7.01</c:v>
                </c:pt>
                <c:pt idx="17">
                  <c:v>6.11</c:v>
                </c:pt>
                <c:pt idx="18">
                  <c:v>6.81</c:v>
                </c:pt>
                <c:pt idx="19">
                  <c:v>6.99</c:v>
                </c:pt>
                <c:pt idx="20">
                  <c:v>8.6</c:v>
                </c:pt>
                <c:pt idx="21">
                  <c:v>9.82</c:v>
                </c:pt>
              </c:numCache>
            </c:numRef>
          </c:val>
          <c:extLst>
            <c:ext xmlns:c16="http://schemas.microsoft.com/office/drawing/2014/chart" uri="{C3380CC4-5D6E-409C-BE32-E72D297353CC}">
              <c16:uniqueId val="{00000000-9E71-4595-9B2A-D59485BDD522}"/>
            </c:ext>
          </c:extLst>
        </c:ser>
        <c:dLbls>
          <c:showLegendKey val="0"/>
          <c:showVal val="0"/>
          <c:showCatName val="0"/>
          <c:showSerName val="0"/>
          <c:showPercent val="0"/>
          <c:showBubbleSize val="0"/>
        </c:dLbls>
        <c:gapWidth val="219"/>
        <c:overlap val="-27"/>
        <c:axId val="150756160"/>
        <c:axId val="150756640"/>
      </c:barChart>
      <c:catAx>
        <c:axId val="15075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0756640"/>
        <c:crosses val="autoZero"/>
        <c:auto val="1"/>
        <c:lblAlgn val="ctr"/>
        <c:lblOffset val="100"/>
        <c:noMultiLvlLbl val="0"/>
      </c:catAx>
      <c:valAx>
        <c:axId val="150756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075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92F8B-C434-4B73-855C-E8BDDBCC028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9B00795-609B-4FDF-AE56-D39BF5A997C6}">
      <dgm:prSet/>
      <dgm:spPr/>
      <dgm:t>
        <a:bodyPr/>
        <a:lstStyle/>
        <a:p>
          <a:r>
            <a:rPr lang="de-DE" b="1" dirty="0"/>
            <a:t>Erblasser und Ehepartner</a:t>
          </a:r>
          <a:endParaRPr lang="en-US" dirty="0"/>
        </a:p>
      </dgm:t>
    </dgm:pt>
    <dgm:pt modelId="{76624162-73EE-4A2A-B2CE-7F258C634D0A}" type="parTrans" cxnId="{FC1E1BB0-4518-407B-AB92-D540F8857EF2}">
      <dgm:prSet/>
      <dgm:spPr/>
      <dgm:t>
        <a:bodyPr/>
        <a:lstStyle/>
        <a:p>
          <a:endParaRPr lang="en-US"/>
        </a:p>
      </dgm:t>
    </dgm:pt>
    <dgm:pt modelId="{483316F5-368C-445C-A6D5-4FAFEF83CD31}" type="sibTrans" cxnId="{FC1E1BB0-4518-407B-AB92-D540F8857EF2}">
      <dgm:prSet/>
      <dgm:spPr/>
      <dgm:t>
        <a:bodyPr/>
        <a:lstStyle/>
        <a:p>
          <a:endParaRPr lang="en-US"/>
        </a:p>
      </dgm:t>
    </dgm:pt>
    <dgm:pt modelId="{41EB74C5-888A-402A-A931-9D426715D8AA}">
      <dgm:prSet/>
      <dgm:spPr/>
      <dgm:t>
        <a:bodyPr/>
        <a:lstStyle/>
        <a:p>
          <a:endParaRPr lang="en-US" dirty="0"/>
        </a:p>
      </dgm:t>
    </dgm:pt>
    <dgm:pt modelId="{A7B8B4E6-23E2-44D4-AAF5-55A03F196F2D}" type="parTrans" cxnId="{6040E382-0589-4CA4-8457-A382711FB0E8}">
      <dgm:prSet/>
      <dgm:spPr/>
      <dgm:t>
        <a:bodyPr/>
        <a:lstStyle/>
        <a:p>
          <a:endParaRPr lang="de-DE"/>
        </a:p>
      </dgm:t>
    </dgm:pt>
    <dgm:pt modelId="{0C847AAD-2976-4B18-A1CB-41C111C0B1B3}" type="sibTrans" cxnId="{6040E382-0589-4CA4-8457-A382711FB0E8}">
      <dgm:prSet/>
      <dgm:spPr/>
      <dgm:t>
        <a:bodyPr/>
        <a:lstStyle/>
        <a:p>
          <a:endParaRPr lang="de-DE"/>
        </a:p>
      </dgm:t>
    </dgm:pt>
    <dgm:pt modelId="{E280E5AF-0E9F-46FF-ABC2-823C01D1E87E}">
      <dgm:prSet/>
      <dgm:spPr/>
      <dgm:t>
        <a:bodyPr/>
        <a:lstStyle/>
        <a:p>
          <a:r>
            <a:rPr lang="en-US" dirty="0"/>
            <a:t>Kinder</a:t>
          </a:r>
        </a:p>
      </dgm:t>
    </dgm:pt>
    <dgm:pt modelId="{AB5D79D4-90B2-4F08-B124-9E4D8547BF24}" type="parTrans" cxnId="{F385E8F3-CB79-4958-9174-99AB4ED83CCC}">
      <dgm:prSet/>
      <dgm:spPr/>
      <dgm:t>
        <a:bodyPr/>
        <a:lstStyle/>
        <a:p>
          <a:endParaRPr lang="de-DE"/>
        </a:p>
      </dgm:t>
    </dgm:pt>
    <dgm:pt modelId="{B3F5EBC7-F965-4042-B586-31967D26F0CA}" type="sibTrans" cxnId="{F385E8F3-CB79-4958-9174-99AB4ED83CCC}">
      <dgm:prSet/>
      <dgm:spPr/>
      <dgm:t>
        <a:bodyPr/>
        <a:lstStyle/>
        <a:p>
          <a:endParaRPr lang="de-DE"/>
        </a:p>
      </dgm:t>
    </dgm:pt>
    <dgm:pt modelId="{2A2BE242-ACA6-4AE2-82EC-1DDC4606CD78}">
      <dgm:prSet/>
      <dgm:spPr/>
      <dgm:t>
        <a:bodyPr/>
        <a:lstStyle/>
        <a:p>
          <a:r>
            <a:rPr lang="en-US" dirty="0"/>
            <a:t>1. </a:t>
          </a:r>
          <a:r>
            <a:rPr lang="en-US" dirty="0" err="1"/>
            <a:t>Ordnung</a:t>
          </a:r>
          <a:endParaRPr lang="en-US" dirty="0"/>
        </a:p>
      </dgm:t>
    </dgm:pt>
    <dgm:pt modelId="{770CF7E1-2172-44BE-BCDF-33568BAAADFD}" type="parTrans" cxnId="{328CAD44-390B-4A70-AFFA-F98539F4D203}">
      <dgm:prSet/>
      <dgm:spPr/>
      <dgm:t>
        <a:bodyPr/>
        <a:lstStyle/>
        <a:p>
          <a:endParaRPr lang="de-DE"/>
        </a:p>
      </dgm:t>
    </dgm:pt>
    <dgm:pt modelId="{FB4F77AE-13B9-4370-8DF2-363DF9E6D53F}" type="sibTrans" cxnId="{328CAD44-390B-4A70-AFFA-F98539F4D203}">
      <dgm:prSet/>
      <dgm:spPr/>
      <dgm:t>
        <a:bodyPr/>
        <a:lstStyle/>
        <a:p>
          <a:endParaRPr lang="de-DE"/>
        </a:p>
      </dgm:t>
    </dgm:pt>
    <dgm:pt modelId="{B4F5F05C-E951-4676-98AD-C80613018AF0}">
      <dgm:prSet/>
      <dgm:spPr/>
      <dgm:t>
        <a:bodyPr/>
        <a:lstStyle/>
        <a:p>
          <a:r>
            <a:rPr lang="en-US" dirty="0"/>
            <a:t>2. </a:t>
          </a:r>
          <a:r>
            <a:rPr lang="en-US" dirty="0" err="1"/>
            <a:t>Ordnung</a:t>
          </a:r>
          <a:endParaRPr lang="en-US" dirty="0"/>
        </a:p>
      </dgm:t>
    </dgm:pt>
    <dgm:pt modelId="{26C2012D-C741-4EC0-8853-4A376E2A3B53}" type="parTrans" cxnId="{BF83D224-2283-4592-8842-D192ADAA59BD}">
      <dgm:prSet/>
      <dgm:spPr/>
      <dgm:t>
        <a:bodyPr/>
        <a:lstStyle/>
        <a:p>
          <a:endParaRPr lang="de-DE"/>
        </a:p>
      </dgm:t>
    </dgm:pt>
    <dgm:pt modelId="{759CE017-1298-463E-B06B-6484B4AF6297}" type="sibTrans" cxnId="{BF83D224-2283-4592-8842-D192ADAA59BD}">
      <dgm:prSet/>
      <dgm:spPr/>
      <dgm:t>
        <a:bodyPr/>
        <a:lstStyle/>
        <a:p>
          <a:endParaRPr lang="de-DE"/>
        </a:p>
      </dgm:t>
    </dgm:pt>
    <dgm:pt modelId="{5728020F-BDAB-4B63-B629-2ACEE66F6CA2}">
      <dgm:prSet/>
      <dgm:spPr/>
      <dgm:t>
        <a:bodyPr/>
        <a:lstStyle/>
        <a:p>
          <a:r>
            <a:rPr lang="en-US" dirty="0" err="1"/>
            <a:t>Enkelkinder</a:t>
          </a:r>
          <a:endParaRPr lang="en-US" dirty="0"/>
        </a:p>
      </dgm:t>
    </dgm:pt>
    <dgm:pt modelId="{41FB8F15-86A4-497E-B7BE-A246AE4C92FF}" type="parTrans" cxnId="{14111037-2A5D-4DC4-9114-CDD82E96B149}">
      <dgm:prSet/>
      <dgm:spPr/>
      <dgm:t>
        <a:bodyPr/>
        <a:lstStyle/>
        <a:p>
          <a:endParaRPr lang="de-DE"/>
        </a:p>
      </dgm:t>
    </dgm:pt>
    <dgm:pt modelId="{5E0FE26D-BCCE-4675-B5DD-63A293EFAE06}" type="sibTrans" cxnId="{14111037-2A5D-4DC4-9114-CDD82E96B149}">
      <dgm:prSet/>
      <dgm:spPr/>
      <dgm:t>
        <a:bodyPr/>
        <a:lstStyle/>
        <a:p>
          <a:endParaRPr lang="de-DE"/>
        </a:p>
      </dgm:t>
    </dgm:pt>
    <dgm:pt modelId="{83347A43-B9EE-445E-BB76-2A0D13FD43A0}">
      <dgm:prSet/>
      <dgm:spPr/>
      <dgm:t>
        <a:bodyPr/>
        <a:lstStyle/>
        <a:p>
          <a:r>
            <a:rPr lang="en-US" dirty="0" err="1"/>
            <a:t>Nachkommen</a:t>
          </a:r>
          <a:r>
            <a:rPr lang="en-US" dirty="0"/>
            <a:t> 1. </a:t>
          </a:r>
          <a:r>
            <a:rPr lang="en-US" dirty="0" err="1"/>
            <a:t>Ordnung</a:t>
          </a:r>
          <a:endParaRPr lang="en-US" dirty="0"/>
        </a:p>
      </dgm:t>
    </dgm:pt>
    <dgm:pt modelId="{ADCB5303-7BEA-4A4B-AA4D-8E88B33BA455}" type="parTrans" cxnId="{7F679676-B76D-450A-80CD-4274DFDCC83C}">
      <dgm:prSet/>
      <dgm:spPr/>
      <dgm:t>
        <a:bodyPr/>
        <a:lstStyle/>
        <a:p>
          <a:endParaRPr lang="de-DE"/>
        </a:p>
      </dgm:t>
    </dgm:pt>
    <dgm:pt modelId="{3CC225C8-DF29-4E5E-BF2B-C77C0CFEC459}" type="sibTrans" cxnId="{7F679676-B76D-450A-80CD-4274DFDCC83C}">
      <dgm:prSet/>
      <dgm:spPr/>
      <dgm:t>
        <a:bodyPr/>
        <a:lstStyle/>
        <a:p>
          <a:endParaRPr lang="de-DE"/>
        </a:p>
      </dgm:t>
    </dgm:pt>
    <dgm:pt modelId="{81C457C2-124F-4863-AC09-5DED5D1E2D0D}">
      <dgm:prSet/>
      <dgm:spPr/>
      <dgm:t>
        <a:bodyPr/>
        <a:lstStyle/>
        <a:p>
          <a:r>
            <a:rPr lang="en-US" dirty="0" err="1"/>
            <a:t>Nachkommen</a:t>
          </a:r>
          <a:r>
            <a:rPr lang="en-US" dirty="0"/>
            <a:t> 2. </a:t>
          </a:r>
          <a:r>
            <a:rPr lang="en-US" dirty="0" err="1"/>
            <a:t>Ordnung</a:t>
          </a:r>
          <a:endParaRPr lang="en-US" dirty="0"/>
        </a:p>
      </dgm:t>
    </dgm:pt>
    <dgm:pt modelId="{F7DB3825-74A4-4F67-AF02-53164A72CC15}" type="parTrans" cxnId="{01B4DDF1-CA40-4EDD-A626-E67F24673B60}">
      <dgm:prSet/>
      <dgm:spPr/>
      <dgm:t>
        <a:bodyPr/>
        <a:lstStyle/>
        <a:p>
          <a:endParaRPr lang="de-DE"/>
        </a:p>
      </dgm:t>
    </dgm:pt>
    <dgm:pt modelId="{BB15AD24-B5A5-4202-84B4-11B2B0CA71BF}" type="sibTrans" cxnId="{01B4DDF1-CA40-4EDD-A626-E67F24673B60}">
      <dgm:prSet/>
      <dgm:spPr/>
      <dgm:t>
        <a:bodyPr/>
        <a:lstStyle/>
        <a:p>
          <a:endParaRPr lang="de-DE"/>
        </a:p>
      </dgm:t>
    </dgm:pt>
    <dgm:pt modelId="{6E858FEF-3AA2-4D76-840B-70F1B035749E}">
      <dgm:prSet/>
      <dgm:spPr/>
      <dgm:t>
        <a:bodyPr/>
        <a:lstStyle/>
        <a:p>
          <a:r>
            <a:rPr lang="en-US" dirty="0" err="1"/>
            <a:t>Geschwister</a:t>
          </a:r>
          <a:endParaRPr lang="en-US" dirty="0"/>
        </a:p>
      </dgm:t>
    </dgm:pt>
    <dgm:pt modelId="{D612BFE5-E179-4C03-8225-B2CB9E255C11}" type="parTrans" cxnId="{253BA282-005F-4FBC-AB2E-04A821B0A800}">
      <dgm:prSet/>
      <dgm:spPr/>
      <dgm:t>
        <a:bodyPr/>
        <a:lstStyle/>
        <a:p>
          <a:endParaRPr lang="de-DE"/>
        </a:p>
      </dgm:t>
    </dgm:pt>
    <dgm:pt modelId="{70AE6622-0F80-4667-84B9-B881B59BCB23}" type="sibTrans" cxnId="{253BA282-005F-4FBC-AB2E-04A821B0A800}">
      <dgm:prSet/>
      <dgm:spPr/>
      <dgm:t>
        <a:bodyPr/>
        <a:lstStyle/>
        <a:p>
          <a:endParaRPr lang="de-DE"/>
        </a:p>
      </dgm:t>
    </dgm:pt>
    <dgm:pt modelId="{A8BF1DEA-52FD-41B8-8B7C-06488F1D7B83}">
      <dgm:prSet/>
      <dgm:spPr/>
      <dgm:t>
        <a:bodyPr/>
        <a:lstStyle/>
        <a:p>
          <a:r>
            <a:rPr lang="en-US" dirty="0" err="1"/>
            <a:t>Eltern</a:t>
          </a:r>
          <a:endParaRPr lang="en-US" dirty="0"/>
        </a:p>
      </dgm:t>
    </dgm:pt>
    <dgm:pt modelId="{BB6751A7-0C04-4D31-AEC5-430665267937}" type="parTrans" cxnId="{902C82C4-F145-4BE8-BCA3-AA4FCA322E25}">
      <dgm:prSet/>
      <dgm:spPr/>
      <dgm:t>
        <a:bodyPr/>
        <a:lstStyle/>
        <a:p>
          <a:endParaRPr lang="de-DE"/>
        </a:p>
      </dgm:t>
    </dgm:pt>
    <dgm:pt modelId="{92FA6A01-F043-4D8F-8EC7-A66A8FBF0F5C}" type="sibTrans" cxnId="{902C82C4-F145-4BE8-BCA3-AA4FCA322E25}">
      <dgm:prSet/>
      <dgm:spPr/>
      <dgm:t>
        <a:bodyPr/>
        <a:lstStyle/>
        <a:p>
          <a:endParaRPr lang="de-DE"/>
        </a:p>
      </dgm:t>
    </dgm:pt>
    <dgm:pt modelId="{3CE6B92D-7850-409A-BF30-ED988BA213B0}">
      <dgm:prSet/>
      <dgm:spPr/>
      <dgm:t>
        <a:bodyPr/>
        <a:lstStyle/>
        <a:p>
          <a:r>
            <a:rPr lang="en-US" dirty="0" err="1"/>
            <a:t>Onkel</a:t>
          </a:r>
          <a:r>
            <a:rPr lang="en-US" dirty="0"/>
            <a:t> / </a:t>
          </a:r>
          <a:r>
            <a:rPr lang="en-US" dirty="0" err="1"/>
            <a:t>Tante</a:t>
          </a:r>
          <a:endParaRPr lang="en-US" dirty="0"/>
        </a:p>
      </dgm:t>
    </dgm:pt>
    <dgm:pt modelId="{8061FE61-30EA-4C06-8327-C42F8F2BD1DE}" type="parTrans" cxnId="{08362577-D7DA-41FE-B45C-55AF3CC6FF52}">
      <dgm:prSet/>
      <dgm:spPr/>
      <dgm:t>
        <a:bodyPr/>
        <a:lstStyle/>
        <a:p>
          <a:endParaRPr lang="de-DE"/>
        </a:p>
      </dgm:t>
    </dgm:pt>
    <dgm:pt modelId="{6584DDF3-23E2-4EC7-9DAE-F4D588115BB3}" type="sibTrans" cxnId="{08362577-D7DA-41FE-B45C-55AF3CC6FF52}">
      <dgm:prSet/>
      <dgm:spPr/>
      <dgm:t>
        <a:bodyPr/>
        <a:lstStyle/>
        <a:p>
          <a:endParaRPr lang="de-DE"/>
        </a:p>
      </dgm:t>
    </dgm:pt>
    <dgm:pt modelId="{CFCC6DA2-5EDE-447E-802A-E3F32591CB58}">
      <dgm:prSet/>
      <dgm:spPr/>
      <dgm:t>
        <a:bodyPr/>
        <a:lstStyle/>
        <a:p>
          <a:r>
            <a:rPr lang="en-US" dirty="0" err="1"/>
            <a:t>Couin</a:t>
          </a:r>
          <a:r>
            <a:rPr lang="en-US" dirty="0"/>
            <a:t> / </a:t>
          </a:r>
          <a:r>
            <a:rPr lang="en-US" dirty="0" err="1"/>
            <a:t>Cousine</a:t>
          </a:r>
          <a:endParaRPr lang="en-US" dirty="0"/>
        </a:p>
      </dgm:t>
    </dgm:pt>
    <dgm:pt modelId="{E9E0E688-5099-426A-A07E-BB4748940CEB}" type="parTrans" cxnId="{A028E53F-7176-4D3B-9E72-1A96D7008E52}">
      <dgm:prSet/>
      <dgm:spPr/>
      <dgm:t>
        <a:bodyPr/>
        <a:lstStyle/>
        <a:p>
          <a:endParaRPr lang="de-DE"/>
        </a:p>
      </dgm:t>
    </dgm:pt>
    <dgm:pt modelId="{68D4B186-9EAC-4764-9776-4EE93DC565E6}" type="sibTrans" cxnId="{A028E53F-7176-4D3B-9E72-1A96D7008E52}">
      <dgm:prSet/>
      <dgm:spPr/>
      <dgm:t>
        <a:bodyPr/>
        <a:lstStyle/>
        <a:p>
          <a:endParaRPr lang="de-DE"/>
        </a:p>
      </dgm:t>
    </dgm:pt>
    <dgm:pt modelId="{D3EEE6B8-623C-41F5-A187-157A72B658F8}">
      <dgm:prSet/>
      <dgm:spPr/>
      <dgm:t>
        <a:bodyPr/>
        <a:lstStyle/>
        <a:p>
          <a:r>
            <a:rPr lang="en-US" dirty="0"/>
            <a:t>3. </a:t>
          </a:r>
          <a:r>
            <a:rPr lang="en-US" dirty="0" err="1"/>
            <a:t>Ordnung</a:t>
          </a:r>
          <a:endParaRPr lang="en-US" dirty="0"/>
        </a:p>
      </dgm:t>
    </dgm:pt>
    <dgm:pt modelId="{A6AB7725-C529-4688-9353-258F781F1F4D}" type="parTrans" cxnId="{2C66C291-E823-4332-B3CF-E84204A676C8}">
      <dgm:prSet/>
      <dgm:spPr/>
      <dgm:t>
        <a:bodyPr/>
        <a:lstStyle/>
        <a:p>
          <a:endParaRPr lang="de-DE"/>
        </a:p>
      </dgm:t>
    </dgm:pt>
    <dgm:pt modelId="{A26C7CB7-EF5E-4546-AF54-7B77622013A0}" type="sibTrans" cxnId="{2C66C291-E823-4332-B3CF-E84204A676C8}">
      <dgm:prSet/>
      <dgm:spPr/>
      <dgm:t>
        <a:bodyPr/>
        <a:lstStyle/>
        <a:p>
          <a:endParaRPr lang="de-DE"/>
        </a:p>
      </dgm:t>
    </dgm:pt>
    <dgm:pt modelId="{B8218A85-7537-4E04-BBC2-0B591943B2B7}">
      <dgm:prSet/>
      <dgm:spPr/>
      <dgm:t>
        <a:bodyPr/>
        <a:lstStyle/>
        <a:p>
          <a:r>
            <a:rPr lang="en-US" dirty="0" err="1"/>
            <a:t>Großeltern</a:t>
          </a:r>
          <a:endParaRPr lang="en-US" dirty="0"/>
        </a:p>
      </dgm:t>
    </dgm:pt>
    <dgm:pt modelId="{44E0A187-1316-4EED-B91B-3053375E6F97}" type="parTrans" cxnId="{D00F45E5-387D-4F09-BAF3-96CA9E2C11B9}">
      <dgm:prSet/>
      <dgm:spPr/>
      <dgm:t>
        <a:bodyPr/>
        <a:lstStyle/>
        <a:p>
          <a:endParaRPr lang="de-DE"/>
        </a:p>
      </dgm:t>
    </dgm:pt>
    <dgm:pt modelId="{F6C7DA46-B6E8-4FC7-B8A4-5D8838ED2CE0}" type="sibTrans" cxnId="{D00F45E5-387D-4F09-BAF3-96CA9E2C11B9}">
      <dgm:prSet/>
      <dgm:spPr/>
      <dgm:t>
        <a:bodyPr/>
        <a:lstStyle/>
        <a:p>
          <a:endParaRPr lang="de-DE"/>
        </a:p>
      </dgm:t>
    </dgm:pt>
    <dgm:pt modelId="{56B93518-176F-43A0-9652-3E0E7F03AF94}">
      <dgm:prSet/>
      <dgm:spPr/>
      <dgm:t>
        <a:bodyPr/>
        <a:lstStyle/>
        <a:p>
          <a:r>
            <a:rPr lang="en-US" dirty="0" err="1"/>
            <a:t>Großtante</a:t>
          </a:r>
          <a:r>
            <a:rPr lang="en-US" dirty="0"/>
            <a:t> / </a:t>
          </a:r>
          <a:r>
            <a:rPr lang="en-US" dirty="0" err="1"/>
            <a:t>Großonkel</a:t>
          </a:r>
          <a:endParaRPr lang="en-US" dirty="0"/>
        </a:p>
      </dgm:t>
    </dgm:pt>
    <dgm:pt modelId="{AD26E50D-4903-4D54-9006-C9E7CBB53247}" type="parTrans" cxnId="{6A737617-02D3-4427-8A4B-F928B2FBC5C5}">
      <dgm:prSet/>
      <dgm:spPr/>
      <dgm:t>
        <a:bodyPr/>
        <a:lstStyle/>
        <a:p>
          <a:endParaRPr lang="de-DE"/>
        </a:p>
      </dgm:t>
    </dgm:pt>
    <dgm:pt modelId="{AF2D42E7-0E0F-44E8-A877-5288B6789287}" type="sibTrans" cxnId="{6A737617-02D3-4427-8A4B-F928B2FBC5C5}">
      <dgm:prSet/>
      <dgm:spPr/>
      <dgm:t>
        <a:bodyPr/>
        <a:lstStyle/>
        <a:p>
          <a:endParaRPr lang="de-DE"/>
        </a:p>
      </dgm:t>
    </dgm:pt>
    <dgm:pt modelId="{66E7EA91-9BCC-44FE-B87E-5BB039C11EA8}">
      <dgm:prSet/>
      <dgm:spPr/>
      <dgm:t>
        <a:bodyPr/>
        <a:lstStyle/>
        <a:p>
          <a:r>
            <a:rPr lang="en-US" dirty="0" err="1"/>
            <a:t>Nackommen</a:t>
          </a:r>
          <a:endParaRPr lang="en-US" dirty="0"/>
        </a:p>
      </dgm:t>
    </dgm:pt>
    <dgm:pt modelId="{32D96B03-7C56-4B08-AD1A-33ECA835C067}" type="parTrans" cxnId="{D7FE6C27-508E-4EC1-ADA6-1060B13F5E6C}">
      <dgm:prSet/>
      <dgm:spPr/>
      <dgm:t>
        <a:bodyPr/>
        <a:lstStyle/>
        <a:p>
          <a:endParaRPr lang="de-DE"/>
        </a:p>
      </dgm:t>
    </dgm:pt>
    <dgm:pt modelId="{58D4A886-5A47-41E1-B336-7CE5E018C896}" type="sibTrans" cxnId="{D7FE6C27-508E-4EC1-ADA6-1060B13F5E6C}">
      <dgm:prSet/>
      <dgm:spPr/>
      <dgm:t>
        <a:bodyPr/>
        <a:lstStyle/>
        <a:p>
          <a:endParaRPr lang="de-DE"/>
        </a:p>
      </dgm:t>
    </dgm:pt>
    <dgm:pt modelId="{FBBF375F-E490-4E15-BA16-CE4A8BD53DDA}">
      <dgm:prSet/>
      <dgm:spPr/>
      <dgm:t>
        <a:bodyPr/>
        <a:lstStyle/>
        <a:p>
          <a:r>
            <a:rPr lang="en-US" dirty="0"/>
            <a:t>4. </a:t>
          </a:r>
          <a:r>
            <a:rPr lang="en-US" dirty="0" err="1"/>
            <a:t>Ordnung</a:t>
          </a:r>
          <a:endParaRPr lang="en-US" dirty="0"/>
        </a:p>
      </dgm:t>
    </dgm:pt>
    <dgm:pt modelId="{98A78102-C69C-48D1-B4FA-1A52631E9551}" type="parTrans" cxnId="{D198A7A1-5FE4-4A36-8300-B9FD6410D262}">
      <dgm:prSet/>
      <dgm:spPr/>
      <dgm:t>
        <a:bodyPr/>
        <a:lstStyle/>
        <a:p>
          <a:endParaRPr lang="de-DE"/>
        </a:p>
      </dgm:t>
    </dgm:pt>
    <dgm:pt modelId="{83434233-C9B1-45BC-9F1C-F9D258E15DC6}" type="sibTrans" cxnId="{D198A7A1-5FE4-4A36-8300-B9FD6410D262}">
      <dgm:prSet/>
      <dgm:spPr/>
      <dgm:t>
        <a:bodyPr/>
        <a:lstStyle/>
        <a:p>
          <a:endParaRPr lang="de-DE"/>
        </a:p>
      </dgm:t>
    </dgm:pt>
    <dgm:pt modelId="{BD8C61F4-FF77-4B65-83E5-15131C438238}" type="pres">
      <dgm:prSet presAssocID="{0EB92F8B-C434-4B73-855C-E8BDDBCC0288}" presName="mainComposite" presStyleCnt="0">
        <dgm:presLayoutVars>
          <dgm:chPref val="1"/>
          <dgm:dir/>
          <dgm:animOne val="branch"/>
          <dgm:animLvl val="lvl"/>
          <dgm:resizeHandles val="exact"/>
        </dgm:presLayoutVars>
      </dgm:prSet>
      <dgm:spPr/>
    </dgm:pt>
    <dgm:pt modelId="{D3AAF8DD-8530-4778-95CF-D6D88F6705CE}" type="pres">
      <dgm:prSet presAssocID="{0EB92F8B-C434-4B73-855C-E8BDDBCC0288}" presName="hierFlow" presStyleCnt="0"/>
      <dgm:spPr/>
    </dgm:pt>
    <dgm:pt modelId="{C8F395C7-F0B3-4A24-A989-030A60F65E18}" type="pres">
      <dgm:prSet presAssocID="{0EB92F8B-C434-4B73-855C-E8BDDBCC0288}" presName="firstBuf" presStyleCnt="0"/>
      <dgm:spPr/>
    </dgm:pt>
    <dgm:pt modelId="{B658291A-BEE8-4BAD-B7F7-97D470CCA8DA}" type="pres">
      <dgm:prSet presAssocID="{0EB92F8B-C434-4B73-855C-E8BDDBCC0288}" presName="hierChild1" presStyleCnt="0">
        <dgm:presLayoutVars>
          <dgm:chPref val="1"/>
          <dgm:animOne val="branch"/>
          <dgm:animLvl val="lvl"/>
        </dgm:presLayoutVars>
      </dgm:prSet>
      <dgm:spPr/>
    </dgm:pt>
    <dgm:pt modelId="{23578B91-1F30-4EBD-B44F-BF8C524DC49A}" type="pres">
      <dgm:prSet presAssocID="{A9B00795-609B-4FDF-AE56-D39BF5A997C6}" presName="Name14" presStyleCnt="0"/>
      <dgm:spPr/>
    </dgm:pt>
    <dgm:pt modelId="{D184A8B2-CEC9-4F37-8F28-9B8EC01E8B64}" type="pres">
      <dgm:prSet presAssocID="{A9B00795-609B-4FDF-AE56-D39BF5A997C6}" presName="level1Shape" presStyleLbl="node0" presStyleIdx="0" presStyleCnt="1">
        <dgm:presLayoutVars>
          <dgm:chPref val="3"/>
        </dgm:presLayoutVars>
      </dgm:prSet>
      <dgm:spPr/>
    </dgm:pt>
    <dgm:pt modelId="{208AB5CA-AEF1-4558-B8E1-142C8303AC07}" type="pres">
      <dgm:prSet presAssocID="{A9B00795-609B-4FDF-AE56-D39BF5A997C6}" presName="hierChild2" presStyleCnt="0"/>
      <dgm:spPr/>
    </dgm:pt>
    <dgm:pt modelId="{21755BD0-1846-4C65-AA9C-6363B364DFB9}" type="pres">
      <dgm:prSet presAssocID="{AB5D79D4-90B2-4F08-B124-9E4D8547BF24}" presName="Name19" presStyleLbl="parChTrans1D2" presStyleIdx="0" presStyleCnt="3"/>
      <dgm:spPr/>
    </dgm:pt>
    <dgm:pt modelId="{C8A3D456-73DF-4F96-988B-0351CF93281F}" type="pres">
      <dgm:prSet presAssocID="{E280E5AF-0E9F-46FF-ABC2-823C01D1E87E}" presName="Name21" presStyleCnt="0"/>
      <dgm:spPr/>
    </dgm:pt>
    <dgm:pt modelId="{383A9F98-DA94-46CE-AE94-670B8A0FBCD9}" type="pres">
      <dgm:prSet presAssocID="{E280E5AF-0E9F-46FF-ABC2-823C01D1E87E}" presName="level2Shape" presStyleLbl="node2" presStyleIdx="0" presStyleCnt="3"/>
      <dgm:spPr/>
    </dgm:pt>
    <dgm:pt modelId="{FF989DC9-D43C-4021-999D-70079BF1F0F7}" type="pres">
      <dgm:prSet presAssocID="{E280E5AF-0E9F-46FF-ABC2-823C01D1E87E}" presName="hierChild3" presStyleCnt="0"/>
      <dgm:spPr/>
    </dgm:pt>
    <dgm:pt modelId="{CA23BB11-3E97-4971-A0D4-4A8B68107A9B}" type="pres">
      <dgm:prSet presAssocID="{41FB8F15-86A4-497E-B7BE-A246AE4C92FF}" presName="Name19" presStyleLbl="parChTrans1D2" presStyleIdx="1" presStyleCnt="3"/>
      <dgm:spPr/>
    </dgm:pt>
    <dgm:pt modelId="{72AE9E75-C293-4291-8D96-9C4427D211B5}" type="pres">
      <dgm:prSet presAssocID="{5728020F-BDAB-4B63-B629-2ACEE66F6CA2}" presName="Name21" presStyleCnt="0"/>
      <dgm:spPr/>
    </dgm:pt>
    <dgm:pt modelId="{B512BC58-D58A-40BD-A8AC-70663DB2C4B1}" type="pres">
      <dgm:prSet presAssocID="{5728020F-BDAB-4B63-B629-2ACEE66F6CA2}" presName="level2Shape" presStyleLbl="node2" presStyleIdx="1" presStyleCnt="3"/>
      <dgm:spPr/>
    </dgm:pt>
    <dgm:pt modelId="{AAE43E61-EA09-407B-AB06-F0A8583E2DAB}" type="pres">
      <dgm:prSet presAssocID="{5728020F-BDAB-4B63-B629-2ACEE66F6CA2}" presName="hierChild3" presStyleCnt="0"/>
      <dgm:spPr/>
    </dgm:pt>
    <dgm:pt modelId="{4BCEE62B-CF0A-4402-9E4D-376E67876CF2}" type="pres">
      <dgm:prSet presAssocID="{ADCB5303-7BEA-4A4B-AA4D-8E88B33BA455}" presName="Name19" presStyleLbl="parChTrans1D2" presStyleIdx="2" presStyleCnt="3"/>
      <dgm:spPr/>
    </dgm:pt>
    <dgm:pt modelId="{BC9D53E9-576C-410A-8266-69AB332E0F0D}" type="pres">
      <dgm:prSet presAssocID="{83347A43-B9EE-445E-BB76-2A0D13FD43A0}" presName="Name21" presStyleCnt="0"/>
      <dgm:spPr/>
    </dgm:pt>
    <dgm:pt modelId="{4A1A21AC-AE9F-41DA-9B36-D8DB1CB08B0A}" type="pres">
      <dgm:prSet presAssocID="{83347A43-B9EE-445E-BB76-2A0D13FD43A0}" presName="level2Shape" presStyleLbl="node2" presStyleIdx="2" presStyleCnt="3"/>
      <dgm:spPr/>
    </dgm:pt>
    <dgm:pt modelId="{33D75A60-58C4-42B9-8007-E76DFA53A02E}" type="pres">
      <dgm:prSet presAssocID="{83347A43-B9EE-445E-BB76-2A0D13FD43A0}" presName="hierChild3" presStyleCnt="0"/>
      <dgm:spPr/>
    </dgm:pt>
    <dgm:pt modelId="{263A6380-AD56-439F-A0A2-1C07C277E658}" type="pres">
      <dgm:prSet presAssocID="{F7DB3825-74A4-4F67-AF02-53164A72CC15}" presName="Name19" presStyleLbl="parChTrans1D3" presStyleIdx="0" presStyleCnt="3"/>
      <dgm:spPr/>
    </dgm:pt>
    <dgm:pt modelId="{F8E40608-13C0-4CB4-A4CC-758DB04E4559}" type="pres">
      <dgm:prSet presAssocID="{81C457C2-124F-4863-AC09-5DED5D1E2D0D}" presName="Name21" presStyleCnt="0"/>
      <dgm:spPr/>
    </dgm:pt>
    <dgm:pt modelId="{655BFDD4-C1EE-4771-99A4-2CAAAE4B9DF2}" type="pres">
      <dgm:prSet presAssocID="{81C457C2-124F-4863-AC09-5DED5D1E2D0D}" presName="level2Shape" presStyleLbl="node3" presStyleIdx="0" presStyleCnt="3"/>
      <dgm:spPr/>
    </dgm:pt>
    <dgm:pt modelId="{132C9BD5-DC0E-4085-9D87-70B6E23F4B30}" type="pres">
      <dgm:prSet presAssocID="{81C457C2-124F-4863-AC09-5DED5D1E2D0D}" presName="hierChild3" presStyleCnt="0"/>
      <dgm:spPr/>
    </dgm:pt>
    <dgm:pt modelId="{42FC495A-0AE8-4381-97FB-3804EEC6EFB4}" type="pres">
      <dgm:prSet presAssocID="{D612BFE5-E179-4C03-8225-B2CB9E255C11}" presName="Name19" presStyleLbl="parChTrans1D3" presStyleIdx="1" presStyleCnt="3"/>
      <dgm:spPr/>
    </dgm:pt>
    <dgm:pt modelId="{3891B027-3552-4047-8B1E-820322D04F2A}" type="pres">
      <dgm:prSet presAssocID="{6E858FEF-3AA2-4D76-840B-70F1B035749E}" presName="Name21" presStyleCnt="0"/>
      <dgm:spPr/>
    </dgm:pt>
    <dgm:pt modelId="{0DAADDFF-6E7A-447B-97AC-882040FF07CE}" type="pres">
      <dgm:prSet presAssocID="{6E858FEF-3AA2-4D76-840B-70F1B035749E}" presName="level2Shape" presStyleLbl="node3" presStyleIdx="1" presStyleCnt="3"/>
      <dgm:spPr/>
    </dgm:pt>
    <dgm:pt modelId="{0F96EC2F-EE99-4446-8B39-83D31AF8F418}" type="pres">
      <dgm:prSet presAssocID="{6E858FEF-3AA2-4D76-840B-70F1B035749E}" presName="hierChild3" presStyleCnt="0"/>
      <dgm:spPr/>
    </dgm:pt>
    <dgm:pt modelId="{D481BD31-F292-4FCC-8B8C-B2D1995671A6}" type="pres">
      <dgm:prSet presAssocID="{BB6751A7-0C04-4D31-AEC5-430665267937}" presName="Name19" presStyleLbl="parChTrans1D3" presStyleIdx="2" presStyleCnt="3"/>
      <dgm:spPr/>
    </dgm:pt>
    <dgm:pt modelId="{E954B7E6-9F54-4EEE-8479-4EAA77D67C20}" type="pres">
      <dgm:prSet presAssocID="{A8BF1DEA-52FD-41B8-8B7C-06488F1D7B83}" presName="Name21" presStyleCnt="0"/>
      <dgm:spPr/>
    </dgm:pt>
    <dgm:pt modelId="{A6191648-0012-409B-8F45-119A3897DDE3}" type="pres">
      <dgm:prSet presAssocID="{A8BF1DEA-52FD-41B8-8B7C-06488F1D7B83}" presName="level2Shape" presStyleLbl="node3" presStyleIdx="2" presStyleCnt="3"/>
      <dgm:spPr/>
    </dgm:pt>
    <dgm:pt modelId="{280AD87A-C44F-4A71-A36E-1DA8A8E9FA73}" type="pres">
      <dgm:prSet presAssocID="{A8BF1DEA-52FD-41B8-8B7C-06488F1D7B83}" presName="hierChild3" presStyleCnt="0"/>
      <dgm:spPr/>
    </dgm:pt>
    <dgm:pt modelId="{08D9CAA0-C0BB-4E13-AA48-AD1CBF8F43C9}" type="pres">
      <dgm:prSet presAssocID="{8061FE61-30EA-4C06-8327-C42F8F2BD1DE}" presName="Name19" presStyleLbl="parChTrans1D4" presStyleIdx="0" presStyleCnt="5"/>
      <dgm:spPr/>
    </dgm:pt>
    <dgm:pt modelId="{B769861B-DB51-4B06-8CE8-4F66E0C24EAD}" type="pres">
      <dgm:prSet presAssocID="{3CE6B92D-7850-409A-BF30-ED988BA213B0}" presName="Name21" presStyleCnt="0"/>
      <dgm:spPr/>
    </dgm:pt>
    <dgm:pt modelId="{4C1DF1E0-EA97-4CF1-BF8C-C5E17F02E79F}" type="pres">
      <dgm:prSet presAssocID="{3CE6B92D-7850-409A-BF30-ED988BA213B0}" presName="level2Shape" presStyleLbl="node4" presStyleIdx="0" presStyleCnt="5"/>
      <dgm:spPr/>
    </dgm:pt>
    <dgm:pt modelId="{6CB2BA6C-BA6C-4BD0-8544-D96C92097815}" type="pres">
      <dgm:prSet presAssocID="{3CE6B92D-7850-409A-BF30-ED988BA213B0}" presName="hierChild3" presStyleCnt="0"/>
      <dgm:spPr/>
    </dgm:pt>
    <dgm:pt modelId="{4BF21FB8-FDFB-4A64-893F-0E6FCD560C8C}" type="pres">
      <dgm:prSet presAssocID="{E9E0E688-5099-426A-A07E-BB4748940CEB}" presName="Name19" presStyleLbl="parChTrans1D4" presStyleIdx="1" presStyleCnt="5"/>
      <dgm:spPr/>
    </dgm:pt>
    <dgm:pt modelId="{D814B9B8-E323-4F9F-A178-6A90D1FAD7BB}" type="pres">
      <dgm:prSet presAssocID="{CFCC6DA2-5EDE-447E-802A-E3F32591CB58}" presName="Name21" presStyleCnt="0"/>
      <dgm:spPr/>
    </dgm:pt>
    <dgm:pt modelId="{6483F6CE-49B6-4346-A318-E475F84E13DA}" type="pres">
      <dgm:prSet presAssocID="{CFCC6DA2-5EDE-447E-802A-E3F32591CB58}" presName="level2Shape" presStyleLbl="node4" presStyleIdx="1" presStyleCnt="5"/>
      <dgm:spPr/>
    </dgm:pt>
    <dgm:pt modelId="{4D760A6E-514F-4B8B-AFCD-474634EC6D6F}" type="pres">
      <dgm:prSet presAssocID="{CFCC6DA2-5EDE-447E-802A-E3F32591CB58}" presName="hierChild3" presStyleCnt="0"/>
      <dgm:spPr/>
    </dgm:pt>
    <dgm:pt modelId="{D356A70C-C43B-4F1C-BDCB-89D812EDFDFA}" type="pres">
      <dgm:prSet presAssocID="{44E0A187-1316-4EED-B91B-3053375E6F97}" presName="Name19" presStyleLbl="parChTrans1D4" presStyleIdx="2" presStyleCnt="5"/>
      <dgm:spPr/>
    </dgm:pt>
    <dgm:pt modelId="{0AABD12C-683B-466E-A38E-8874BF44498D}" type="pres">
      <dgm:prSet presAssocID="{B8218A85-7537-4E04-BBC2-0B591943B2B7}" presName="Name21" presStyleCnt="0"/>
      <dgm:spPr/>
    </dgm:pt>
    <dgm:pt modelId="{0DE3B7D6-A0F2-44E8-BCE3-602180727C08}" type="pres">
      <dgm:prSet presAssocID="{B8218A85-7537-4E04-BBC2-0B591943B2B7}" presName="level2Shape" presStyleLbl="node4" presStyleIdx="2" presStyleCnt="5"/>
      <dgm:spPr/>
    </dgm:pt>
    <dgm:pt modelId="{673F2B72-ECA6-4ED3-B2B5-ACC9010C95D3}" type="pres">
      <dgm:prSet presAssocID="{B8218A85-7537-4E04-BBC2-0B591943B2B7}" presName="hierChild3" presStyleCnt="0"/>
      <dgm:spPr/>
    </dgm:pt>
    <dgm:pt modelId="{605A7D7E-64AB-4839-9A9C-FB10FD7ABBFD}" type="pres">
      <dgm:prSet presAssocID="{AD26E50D-4903-4D54-9006-C9E7CBB53247}" presName="Name19" presStyleLbl="parChTrans1D4" presStyleIdx="3" presStyleCnt="5"/>
      <dgm:spPr/>
    </dgm:pt>
    <dgm:pt modelId="{52DBCF3F-9FE6-4457-B8BC-FA63B22964ED}" type="pres">
      <dgm:prSet presAssocID="{56B93518-176F-43A0-9652-3E0E7F03AF94}" presName="Name21" presStyleCnt="0"/>
      <dgm:spPr/>
    </dgm:pt>
    <dgm:pt modelId="{D5D8030D-DF05-438C-83D0-FC8D2E33F10E}" type="pres">
      <dgm:prSet presAssocID="{56B93518-176F-43A0-9652-3E0E7F03AF94}" presName="level2Shape" presStyleLbl="node4" presStyleIdx="3" presStyleCnt="5"/>
      <dgm:spPr/>
    </dgm:pt>
    <dgm:pt modelId="{BCAF2CCC-2A04-4DEA-AC46-4F25A74EF441}" type="pres">
      <dgm:prSet presAssocID="{56B93518-176F-43A0-9652-3E0E7F03AF94}" presName="hierChild3" presStyleCnt="0"/>
      <dgm:spPr/>
    </dgm:pt>
    <dgm:pt modelId="{805EE1C9-7191-406B-9F10-4F183530E647}" type="pres">
      <dgm:prSet presAssocID="{32D96B03-7C56-4B08-AD1A-33ECA835C067}" presName="Name19" presStyleLbl="parChTrans1D4" presStyleIdx="4" presStyleCnt="5"/>
      <dgm:spPr/>
    </dgm:pt>
    <dgm:pt modelId="{BBA2648F-C821-4E37-AF0D-5065B3AE29C5}" type="pres">
      <dgm:prSet presAssocID="{66E7EA91-9BCC-44FE-B87E-5BB039C11EA8}" presName="Name21" presStyleCnt="0"/>
      <dgm:spPr/>
    </dgm:pt>
    <dgm:pt modelId="{B2F976EE-1921-422D-8E54-7555EC18478B}" type="pres">
      <dgm:prSet presAssocID="{66E7EA91-9BCC-44FE-B87E-5BB039C11EA8}" presName="level2Shape" presStyleLbl="node4" presStyleIdx="4" presStyleCnt="5"/>
      <dgm:spPr/>
    </dgm:pt>
    <dgm:pt modelId="{473C1784-0954-4B7F-A904-22911D5D5225}" type="pres">
      <dgm:prSet presAssocID="{66E7EA91-9BCC-44FE-B87E-5BB039C11EA8}" presName="hierChild3" presStyleCnt="0"/>
      <dgm:spPr/>
    </dgm:pt>
    <dgm:pt modelId="{D7AF24CE-0437-4B61-807D-488918ED9B25}" type="pres">
      <dgm:prSet presAssocID="{0EB92F8B-C434-4B73-855C-E8BDDBCC0288}" presName="bgShapesFlow" presStyleCnt="0"/>
      <dgm:spPr/>
    </dgm:pt>
    <dgm:pt modelId="{894681E3-D8E8-400C-9CF8-62CB216A50D6}" type="pres">
      <dgm:prSet presAssocID="{41EB74C5-888A-402A-A931-9D426715D8AA}" presName="rectComp" presStyleCnt="0"/>
      <dgm:spPr/>
    </dgm:pt>
    <dgm:pt modelId="{6AB7F582-0740-4680-885A-75F7387A51F1}" type="pres">
      <dgm:prSet presAssocID="{41EB74C5-888A-402A-A931-9D426715D8AA}" presName="bgRect" presStyleLbl="bgShp" presStyleIdx="0" presStyleCnt="5"/>
      <dgm:spPr/>
    </dgm:pt>
    <dgm:pt modelId="{CAF7F681-8DCF-4940-B2B4-3D84AC774E10}" type="pres">
      <dgm:prSet presAssocID="{41EB74C5-888A-402A-A931-9D426715D8AA}" presName="bgRectTx" presStyleLbl="bgShp" presStyleIdx="0" presStyleCnt="5">
        <dgm:presLayoutVars>
          <dgm:bulletEnabled val="1"/>
        </dgm:presLayoutVars>
      </dgm:prSet>
      <dgm:spPr/>
    </dgm:pt>
    <dgm:pt modelId="{8D758298-A61C-46F5-AE75-1A7BFD151AAC}" type="pres">
      <dgm:prSet presAssocID="{41EB74C5-888A-402A-A931-9D426715D8AA}" presName="spComp" presStyleCnt="0"/>
      <dgm:spPr/>
    </dgm:pt>
    <dgm:pt modelId="{06D974E4-7715-4858-83F2-3D4B22EBA01A}" type="pres">
      <dgm:prSet presAssocID="{41EB74C5-888A-402A-A931-9D426715D8AA}" presName="vSp" presStyleCnt="0"/>
      <dgm:spPr/>
    </dgm:pt>
    <dgm:pt modelId="{C5053C36-6E56-4FFF-A7BC-D1C3FF9EACD0}" type="pres">
      <dgm:prSet presAssocID="{2A2BE242-ACA6-4AE2-82EC-1DDC4606CD78}" presName="rectComp" presStyleCnt="0"/>
      <dgm:spPr/>
    </dgm:pt>
    <dgm:pt modelId="{37BD5D09-B9FD-4317-B0EF-B70EC99B455C}" type="pres">
      <dgm:prSet presAssocID="{2A2BE242-ACA6-4AE2-82EC-1DDC4606CD78}" presName="bgRect" presStyleLbl="bgShp" presStyleIdx="1" presStyleCnt="5"/>
      <dgm:spPr/>
    </dgm:pt>
    <dgm:pt modelId="{54144CDA-0F63-414B-9FD2-89DE384B9F8D}" type="pres">
      <dgm:prSet presAssocID="{2A2BE242-ACA6-4AE2-82EC-1DDC4606CD78}" presName="bgRectTx" presStyleLbl="bgShp" presStyleIdx="1" presStyleCnt="5">
        <dgm:presLayoutVars>
          <dgm:bulletEnabled val="1"/>
        </dgm:presLayoutVars>
      </dgm:prSet>
      <dgm:spPr/>
    </dgm:pt>
    <dgm:pt modelId="{1AFC1196-4FC4-4020-A569-16753DAB1DE6}" type="pres">
      <dgm:prSet presAssocID="{2A2BE242-ACA6-4AE2-82EC-1DDC4606CD78}" presName="spComp" presStyleCnt="0"/>
      <dgm:spPr/>
    </dgm:pt>
    <dgm:pt modelId="{CBDA8ED2-F6F3-440E-8077-8A965108E317}" type="pres">
      <dgm:prSet presAssocID="{2A2BE242-ACA6-4AE2-82EC-1DDC4606CD78}" presName="vSp" presStyleCnt="0"/>
      <dgm:spPr/>
    </dgm:pt>
    <dgm:pt modelId="{2D223A3F-58E9-476A-9DEE-A99F07485BC6}" type="pres">
      <dgm:prSet presAssocID="{B4F5F05C-E951-4676-98AD-C80613018AF0}" presName="rectComp" presStyleCnt="0"/>
      <dgm:spPr/>
    </dgm:pt>
    <dgm:pt modelId="{1E3F52A6-AED0-40A6-B596-6A78C5EC9041}" type="pres">
      <dgm:prSet presAssocID="{B4F5F05C-E951-4676-98AD-C80613018AF0}" presName="bgRect" presStyleLbl="bgShp" presStyleIdx="2" presStyleCnt="5"/>
      <dgm:spPr/>
    </dgm:pt>
    <dgm:pt modelId="{6DDC779B-CE9F-4DF4-B3F4-7BA2C0DA274C}" type="pres">
      <dgm:prSet presAssocID="{B4F5F05C-E951-4676-98AD-C80613018AF0}" presName="bgRectTx" presStyleLbl="bgShp" presStyleIdx="2" presStyleCnt="5">
        <dgm:presLayoutVars>
          <dgm:bulletEnabled val="1"/>
        </dgm:presLayoutVars>
      </dgm:prSet>
      <dgm:spPr/>
    </dgm:pt>
    <dgm:pt modelId="{6B50E20C-5091-4C2D-8473-33CFB9A2657E}" type="pres">
      <dgm:prSet presAssocID="{B4F5F05C-E951-4676-98AD-C80613018AF0}" presName="spComp" presStyleCnt="0"/>
      <dgm:spPr/>
    </dgm:pt>
    <dgm:pt modelId="{D06576D5-B56A-4874-83CE-7191B055E02D}" type="pres">
      <dgm:prSet presAssocID="{B4F5F05C-E951-4676-98AD-C80613018AF0}" presName="vSp" presStyleCnt="0"/>
      <dgm:spPr/>
    </dgm:pt>
    <dgm:pt modelId="{188FD9A3-2492-4591-A46E-77B9E0A1ACF5}" type="pres">
      <dgm:prSet presAssocID="{D3EEE6B8-623C-41F5-A187-157A72B658F8}" presName="rectComp" presStyleCnt="0"/>
      <dgm:spPr/>
    </dgm:pt>
    <dgm:pt modelId="{2CC0EF81-4ED4-4558-8FB7-ECB1D65818ED}" type="pres">
      <dgm:prSet presAssocID="{D3EEE6B8-623C-41F5-A187-157A72B658F8}" presName="bgRect" presStyleLbl="bgShp" presStyleIdx="3" presStyleCnt="5"/>
      <dgm:spPr/>
    </dgm:pt>
    <dgm:pt modelId="{0371AC4E-FA71-4038-8104-BF31DA06BE8E}" type="pres">
      <dgm:prSet presAssocID="{D3EEE6B8-623C-41F5-A187-157A72B658F8}" presName="bgRectTx" presStyleLbl="bgShp" presStyleIdx="3" presStyleCnt="5">
        <dgm:presLayoutVars>
          <dgm:bulletEnabled val="1"/>
        </dgm:presLayoutVars>
      </dgm:prSet>
      <dgm:spPr/>
    </dgm:pt>
    <dgm:pt modelId="{081BC1D4-1AEB-4A1D-94E4-160B4F43AE04}" type="pres">
      <dgm:prSet presAssocID="{D3EEE6B8-623C-41F5-A187-157A72B658F8}" presName="spComp" presStyleCnt="0"/>
      <dgm:spPr/>
    </dgm:pt>
    <dgm:pt modelId="{45FBB973-73BE-4133-90F1-0F34D18F3B4D}" type="pres">
      <dgm:prSet presAssocID="{D3EEE6B8-623C-41F5-A187-157A72B658F8}" presName="vSp" presStyleCnt="0"/>
      <dgm:spPr/>
    </dgm:pt>
    <dgm:pt modelId="{4A6957C7-6527-4C38-AA25-855071A55855}" type="pres">
      <dgm:prSet presAssocID="{FBBF375F-E490-4E15-BA16-CE4A8BD53DDA}" presName="rectComp" presStyleCnt="0"/>
      <dgm:spPr/>
    </dgm:pt>
    <dgm:pt modelId="{7CC8BEC5-DFD3-4E6F-A463-E9E63BDBEAE0}" type="pres">
      <dgm:prSet presAssocID="{FBBF375F-E490-4E15-BA16-CE4A8BD53DDA}" presName="bgRect" presStyleLbl="bgShp" presStyleIdx="4" presStyleCnt="5"/>
      <dgm:spPr/>
    </dgm:pt>
    <dgm:pt modelId="{5D50C63D-A487-4289-B3B5-F9480497937F}" type="pres">
      <dgm:prSet presAssocID="{FBBF375F-E490-4E15-BA16-CE4A8BD53DDA}" presName="bgRectTx" presStyleLbl="bgShp" presStyleIdx="4" presStyleCnt="5">
        <dgm:presLayoutVars>
          <dgm:bulletEnabled val="1"/>
        </dgm:presLayoutVars>
      </dgm:prSet>
      <dgm:spPr/>
    </dgm:pt>
  </dgm:ptLst>
  <dgm:cxnLst>
    <dgm:cxn modelId="{AEC27800-BCFB-4524-BC66-812955B0860A}" type="presOf" srcId="{FBBF375F-E490-4E15-BA16-CE4A8BD53DDA}" destId="{7CC8BEC5-DFD3-4E6F-A463-E9E63BDBEAE0}" srcOrd="0" destOrd="0" presId="urn:microsoft.com/office/officeart/2005/8/layout/hierarchy6"/>
    <dgm:cxn modelId="{BE223704-96F4-4088-8BE4-9734E00FB4FC}" type="presOf" srcId="{83347A43-B9EE-445E-BB76-2A0D13FD43A0}" destId="{4A1A21AC-AE9F-41DA-9B36-D8DB1CB08B0A}" srcOrd="0" destOrd="0" presId="urn:microsoft.com/office/officeart/2005/8/layout/hierarchy6"/>
    <dgm:cxn modelId="{637C5906-9039-4AAF-A55F-AFF1736220B9}" type="presOf" srcId="{8061FE61-30EA-4C06-8327-C42F8F2BD1DE}" destId="{08D9CAA0-C0BB-4E13-AA48-AD1CBF8F43C9}" srcOrd="0" destOrd="0" presId="urn:microsoft.com/office/officeart/2005/8/layout/hierarchy6"/>
    <dgm:cxn modelId="{897B610C-F33F-40DA-9DC7-3C3C8DEBADE3}" type="presOf" srcId="{AB5D79D4-90B2-4F08-B124-9E4D8547BF24}" destId="{21755BD0-1846-4C65-AA9C-6363B364DFB9}" srcOrd="0" destOrd="0" presId="urn:microsoft.com/office/officeart/2005/8/layout/hierarchy6"/>
    <dgm:cxn modelId="{6A737617-02D3-4427-8A4B-F928B2FBC5C5}" srcId="{B8218A85-7537-4E04-BBC2-0B591943B2B7}" destId="{56B93518-176F-43A0-9652-3E0E7F03AF94}" srcOrd="0" destOrd="0" parTransId="{AD26E50D-4903-4D54-9006-C9E7CBB53247}" sibTransId="{AF2D42E7-0E0F-44E8-A877-5288B6789287}"/>
    <dgm:cxn modelId="{DFFBE021-5128-4571-BF4C-A0AE2FC17951}" type="presOf" srcId="{2A2BE242-ACA6-4AE2-82EC-1DDC4606CD78}" destId="{54144CDA-0F63-414B-9FD2-89DE384B9F8D}" srcOrd="1" destOrd="0" presId="urn:microsoft.com/office/officeart/2005/8/layout/hierarchy6"/>
    <dgm:cxn modelId="{BF83D224-2283-4592-8842-D192ADAA59BD}" srcId="{0EB92F8B-C434-4B73-855C-E8BDDBCC0288}" destId="{B4F5F05C-E951-4676-98AD-C80613018AF0}" srcOrd="3" destOrd="0" parTransId="{26C2012D-C741-4EC0-8853-4A376E2A3B53}" sibTransId="{759CE017-1298-463E-B06B-6484B4AF6297}"/>
    <dgm:cxn modelId="{D7FE6C27-508E-4EC1-ADA6-1060B13F5E6C}" srcId="{B8218A85-7537-4E04-BBC2-0B591943B2B7}" destId="{66E7EA91-9BCC-44FE-B87E-5BB039C11EA8}" srcOrd="1" destOrd="0" parTransId="{32D96B03-7C56-4B08-AD1A-33ECA835C067}" sibTransId="{58D4A886-5A47-41E1-B336-7CE5E018C896}"/>
    <dgm:cxn modelId="{14111037-2A5D-4DC4-9114-CDD82E96B149}" srcId="{A9B00795-609B-4FDF-AE56-D39BF5A997C6}" destId="{5728020F-BDAB-4B63-B629-2ACEE66F6CA2}" srcOrd="1" destOrd="0" parTransId="{41FB8F15-86A4-497E-B7BE-A246AE4C92FF}" sibTransId="{5E0FE26D-BCCE-4675-B5DD-63A293EFAE06}"/>
    <dgm:cxn modelId="{34712738-A468-4085-B19B-5692EC5C2CAF}" type="presOf" srcId="{ADCB5303-7BEA-4A4B-AA4D-8E88B33BA455}" destId="{4BCEE62B-CF0A-4402-9E4D-376E67876CF2}" srcOrd="0" destOrd="0" presId="urn:microsoft.com/office/officeart/2005/8/layout/hierarchy6"/>
    <dgm:cxn modelId="{B6BD8338-2B5C-4DD9-87D4-70CF53EBC5FB}" type="presOf" srcId="{E9E0E688-5099-426A-A07E-BB4748940CEB}" destId="{4BF21FB8-FDFB-4A64-893F-0E6FCD560C8C}" srcOrd="0" destOrd="0" presId="urn:microsoft.com/office/officeart/2005/8/layout/hierarchy6"/>
    <dgm:cxn modelId="{0663CE3D-0A91-494E-9D8B-8E2D231DC3EB}" type="presOf" srcId="{E280E5AF-0E9F-46FF-ABC2-823C01D1E87E}" destId="{383A9F98-DA94-46CE-AE94-670B8A0FBCD9}" srcOrd="0" destOrd="0" presId="urn:microsoft.com/office/officeart/2005/8/layout/hierarchy6"/>
    <dgm:cxn modelId="{A028E53F-7176-4D3B-9E72-1A96D7008E52}" srcId="{A8BF1DEA-52FD-41B8-8B7C-06488F1D7B83}" destId="{CFCC6DA2-5EDE-447E-802A-E3F32591CB58}" srcOrd="1" destOrd="0" parTransId="{E9E0E688-5099-426A-A07E-BB4748940CEB}" sibTransId="{68D4B186-9EAC-4764-9776-4EE93DC565E6}"/>
    <dgm:cxn modelId="{328CAD44-390B-4A70-AFFA-F98539F4D203}" srcId="{0EB92F8B-C434-4B73-855C-E8BDDBCC0288}" destId="{2A2BE242-ACA6-4AE2-82EC-1DDC4606CD78}" srcOrd="2" destOrd="0" parTransId="{770CF7E1-2172-44BE-BCDF-33568BAAADFD}" sibTransId="{FB4F77AE-13B9-4370-8DF2-363DF9E6D53F}"/>
    <dgm:cxn modelId="{E2A3BC47-D3BB-455D-8312-C8F7ABB7949E}" type="presOf" srcId="{2A2BE242-ACA6-4AE2-82EC-1DDC4606CD78}" destId="{37BD5D09-B9FD-4317-B0EF-B70EC99B455C}" srcOrd="0" destOrd="0" presId="urn:microsoft.com/office/officeart/2005/8/layout/hierarchy6"/>
    <dgm:cxn modelId="{7559716A-B515-4873-93A6-D8CC720996A7}" type="presOf" srcId="{FBBF375F-E490-4E15-BA16-CE4A8BD53DDA}" destId="{5D50C63D-A487-4289-B3B5-F9480497937F}" srcOrd="1" destOrd="0" presId="urn:microsoft.com/office/officeart/2005/8/layout/hierarchy6"/>
    <dgm:cxn modelId="{50CED66B-DCEB-4B53-B4A2-B83AF8B3EBBF}" type="presOf" srcId="{BB6751A7-0C04-4D31-AEC5-430665267937}" destId="{D481BD31-F292-4FCC-8B8C-B2D1995671A6}" srcOrd="0" destOrd="0" presId="urn:microsoft.com/office/officeart/2005/8/layout/hierarchy6"/>
    <dgm:cxn modelId="{BD940B4E-E920-4C5D-9A99-E22FCAC279C8}" type="presOf" srcId="{A8BF1DEA-52FD-41B8-8B7C-06488F1D7B83}" destId="{A6191648-0012-409B-8F45-119A3897DDE3}" srcOrd="0" destOrd="0" presId="urn:microsoft.com/office/officeart/2005/8/layout/hierarchy6"/>
    <dgm:cxn modelId="{7AA0FE70-13BF-4A3D-BDF8-7A3FB8363FDC}" type="presOf" srcId="{AD26E50D-4903-4D54-9006-C9E7CBB53247}" destId="{605A7D7E-64AB-4839-9A9C-FB10FD7ABBFD}" srcOrd="0" destOrd="0" presId="urn:microsoft.com/office/officeart/2005/8/layout/hierarchy6"/>
    <dgm:cxn modelId="{AEC26252-7678-44B3-92A2-30BEA444CC69}" type="presOf" srcId="{41EB74C5-888A-402A-A931-9D426715D8AA}" destId="{CAF7F681-8DCF-4940-B2B4-3D84AC774E10}" srcOrd="1" destOrd="0" presId="urn:microsoft.com/office/officeart/2005/8/layout/hierarchy6"/>
    <dgm:cxn modelId="{5C3D0A73-60EE-4D88-A4DC-1AF694BDCAD3}" type="presOf" srcId="{0EB92F8B-C434-4B73-855C-E8BDDBCC0288}" destId="{BD8C61F4-FF77-4B65-83E5-15131C438238}" srcOrd="0" destOrd="0" presId="urn:microsoft.com/office/officeart/2005/8/layout/hierarchy6"/>
    <dgm:cxn modelId="{C603FE74-1500-4F6F-BB95-C04B838FC493}" type="presOf" srcId="{F7DB3825-74A4-4F67-AF02-53164A72CC15}" destId="{263A6380-AD56-439F-A0A2-1C07C277E658}" srcOrd="0" destOrd="0" presId="urn:microsoft.com/office/officeart/2005/8/layout/hierarchy6"/>
    <dgm:cxn modelId="{7F679676-B76D-450A-80CD-4274DFDCC83C}" srcId="{A9B00795-609B-4FDF-AE56-D39BF5A997C6}" destId="{83347A43-B9EE-445E-BB76-2A0D13FD43A0}" srcOrd="2" destOrd="0" parTransId="{ADCB5303-7BEA-4A4B-AA4D-8E88B33BA455}" sibTransId="{3CC225C8-DF29-4E5E-BF2B-C77C0CFEC459}"/>
    <dgm:cxn modelId="{8ADA0C77-567B-4575-8013-CED1BE9415C4}" type="presOf" srcId="{81C457C2-124F-4863-AC09-5DED5D1E2D0D}" destId="{655BFDD4-C1EE-4771-99A4-2CAAAE4B9DF2}" srcOrd="0" destOrd="0" presId="urn:microsoft.com/office/officeart/2005/8/layout/hierarchy6"/>
    <dgm:cxn modelId="{08362577-D7DA-41FE-B45C-55AF3CC6FF52}" srcId="{A8BF1DEA-52FD-41B8-8B7C-06488F1D7B83}" destId="{3CE6B92D-7850-409A-BF30-ED988BA213B0}" srcOrd="0" destOrd="0" parTransId="{8061FE61-30EA-4C06-8327-C42F8F2BD1DE}" sibTransId="{6584DDF3-23E2-4EC7-9DAE-F4D588115BB3}"/>
    <dgm:cxn modelId="{720B8159-0F92-41F1-8D2F-5DF0E80DC7F7}" type="presOf" srcId="{B4F5F05C-E951-4676-98AD-C80613018AF0}" destId="{1E3F52A6-AED0-40A6-B596-6A78C5EC9041}" srcOrd="0" destOrd="0" presId="urn:microsoft.com/office/officeart/2005/8/layout/hierarchy6"/>
    <dgm:cxn modelId="{86ACB95A-969E-4266-914B-F629444C6DE5}" type="presOf" srcId="{44E0A187-1316-4EED-B91B-3053375E6F97}" destId="{D356A70C-C43B-4F1C-BDCB-89D812EDFDFA}" srcOrd="0" destOrd="0" presId="urn:microsoft.com/office/officeart/2005/8/layout/hierarchy6"/>
    <dgm:cxn modelId="{F5CAD27C-4ECE-4257-A34F-5827D0E9E54B}" type="presOf" srcId="{41FB8F15-86A4-497E-B7BE-A246AE4C92FF}" destId="{CA23BB11-3E97-4971-A0D4-4A8B68107A9B}" srcOrd="0" destOrd="0" presId="urn:microsoft.com/office/officeart/2005/8/layout/hierarchy6"/>
    <dgm:cxn modelId="{683AF27D-55F2-4340-9842-AA5D0F7B9D1D}" type="presOf" srcId="{D612BFE5-E179-4C03-8225-B2CB9E255C11}" destId="{42FC495A-0AE8-4381-97FB-3804EEC6EFB4}" srcOrd="0" destOrd="0" presId="urn:microsoft.com/office/officeart/2005/8/layout/hierarchy6"/>
    <dgm:cxn modelId="{499F7681-1D75-4212-8385-0726F6E56B37}" type="presOf" srcId="{56B93518-176F-43A0-9652-3E0E7F03AF94}" destId="{D5D8030D-DF05-438C-83D0-FC8D2E33F10E}" srcOrd="0" destOrd="0" presId="urn:microsoft.com/office/officeart/2005/8/layout/hierarchy6"/>
    <dgm:cxn modelId="{06F99181-56D1-4CF3-937A-ED26F16B3A1F}" type="presOf" srcId="{CFCC6DA2-5EDE-447E-802A-E3F32591CB58}" destId="{6483F6CE-49B6-4346-A318-E475F84E13DA}" srcOrd="0" destOrd="0" presId="urn:microsoft.com/office/officeart/2005/8/layout/hierarchy6"/>
    <dgm:cxn modelId="{253BA282-005F-4FBC-AB2E-04A821B0A800}" srcId="{83347A43-B9EE-445E-BB76-2A0D13FD43A0}" destId="{6E858FEF-3AA2-4D76-840B-70F1B035749E}" srcOrd="1" destOrd="0" parTransId="{D612BFE5-E179-4C03-8225-B2CB9E255C11}" sibTransId="{70AE6622-0F80-4667-84B9-B881B59BCB23}"/>
    <dgm:cxn modelId="{6040E382-0589-4CA4-8457-A382711FB0E8}" srcId="{0EB92F8B-C434-4B73-855C-E8BDDBCC0288}" destId="{41EB74C5-888A-402A-A931-9D426715D8AA}" srcOrd="1" destOrd="0" parTransId="{A7B8B4E6-23E2-44D4-AAF5-55A03F196F2D}" sibTransId="{0C847AAD-2976-4B18-A1CB-41C111C0B1B3}"/>
    <dgm:cxn modelId="{2C66C291-E823-4332-B3CF-E84204A676C8}" srcId="{0EB92F8B-C434-4B73-855C-E8BDDBCC0288}" destId="{D3EEE6B8-623C-41F5-A187-157A72B658F8}" srcOrd="4" destOrd="0" parTransId="{A6AB7725-C529-4688-9353-258F781F1F4D}" sibTransId="{A26C7CB7-EF5E-4546-AF54-7B77622013A0}"/>
    <dgm:cxn modelId="{F2C15E9F-8938-4626-BE54-94641B8E3CDE}" type="presOf" srcId="{5728020F-BDAB-4B63-B629-2ACEE66F6CA2}" destId="{B512BC58-D58A-40BD-A8AC-70663DB2C4B1}" srcOrd="0" destOrd="0" presId="urn:microsoft.com/office/officeart/2005/8/layout/hierarchy6"/>
    <dgm:cxn modelId="{D198A7A1-5FE4-4A36-8300-B9FD6410D262}" srcId="{0EB92F8B-C434-4B73-855C-E8BDDBCC0288}" destId="{FBBF375F-E490-4E15-BA16-CE4A8BD53DDA}" srcOrd="5" destOrd="0" parTransId="{98A78102-C69C-48D1-B4FA-1A52631E9551}" sibTransId="{83434233-C9B1-45BC-9F1C-F9D258E15DC6}"/>
    <dgm:cxn modelId="{FC1E1BB0-4518-407B-AB92-D540F8857EF2}" srcId="{0EB92F8B-C434-4B73-855C-E8BDDBCC0288}" destId="{A9B00795-609B-4FDF-AE56-D39BF5A997C6}" srcOrd="0" destOrd="0" parTransId="{76624162-73EE-4A2A-B2CE-7F258C634D0A}" sibTransId="{483316F5-368C-445C-A6D5-4FAFEF83CD31}"/>
    <dgm:cxn modelId="{180CDDB9-A2C6-41A1-84FF-AAABBBA81F8E}" type="presOf" srcId="{A9B00795-609B-4FDF-AE56-D39BF5A997C6}" destId="{D184A8B2-CEC9-4F37-8F28-9B8EC01E8B64}" srcOrd="0" destOrd="0" presId="urn:microsoft.com/office/officeart/2005/8/layout/hierarchy6"/>
    <dgm:cxn modelId="{F5D4F4BE-33EF-47BB-A42E-BAD49A168297}" type="presOf" srcId="{B4F5F05C-E951-4676-98AD-C80613018AF0}" destId="{6DDC779B-CE9F-4DF4-B3F4-7BA2C0DA274C}" srcOrd="1" destOrd="0" presId="urn:microsoft.com/office/officeart/2005/8/layout/hierarchy6"/>
    <dgm:cxn modelId="{902C82C4-F145-4BE8-BCA3-AA4FCA322E25}" srcId="{83347A43-B9EE-445E-BB76-2A0D13FD43A0}" destId="{A8BF1DEA-52FD-41B8-8B7C-06488F1D7B83}" srcOrd="2" destOrd="0" parTransId="{BB6751A7-0C04-4D31-AEC5-430665267937}" sibTransId="{92FA6A01-F043-4D8F-8EC7-A66A8FBF0F5C}"/>
    <dgm:cxn modelId="{9370E0C4-CB4E-4F56-A91E-2E77CAA78672}" type="presOf" srcId="{32D96B03-7C56-4B08-AD1A-33ECA835C067}" destId="{805EE1C9-7191-406B-9F10-4F183530E647}" srcOrd="0" destOrd="0" presId="urn:microsoft.com/office/officeart/2005/8/layout/hierarchy6"/>
    <dgm:cxn modelId="{3942FFC6-3F03-41B3-BFB5-CCB4EBD48893}" type="presOf" srcId="{D3EEE6B8-623C-41F5-A187-157A72B658F8}" destId="{0371AC4E-FA71-4038-8104-BF31DA06BE8E}" srcOrd="1" destOrd="0" presId="urn:microsoft.com/office/officeart/2005/8/layout/hierarchy6"/>
    <dgm:cxn modelId="{7F9B51C9-F436-4C0E-8973-F3A875B329EE}" type="presOf" srcId="{41EB74C5-888A-402A-A931-9D426715D8AA}" destId="{6AB7F582-0740-4680-885A-75F7387A51F1}" srcOrd="0" destOrd="0" presId="urn:microsoft.com/office/officeart/2005/8/layout/hierarchy6"/>
    <dgm:cxn modelId="{443FCECA-912C-4492-95D5-16B0F7037311}" type="presOf" srcId="{B8218A85-7537-4E04-BBC2-0B591943B2B7}" destId="{0DE3B7D6-A0F2-44E8-BCE3-602180727C08}" srcOrd="0" destOrd="0" presId="urn:microsoft.com/office/officeart/2005/8/layout/hierarchy6"/>
    <dgm:cxn modelId="{1FEC92DF-E78E-4E3A-9F02-16C0B1975D46}" type="presOf" srcId="{3CE6B92D-7850-409A-BF30-ED988BA213B0}" destId="{4C1DF1E0-EA97-4CF1-BF8C-C5E17F02E79F}" srcOrd="0" destOrd="0" presId="urn:microsoft.com/office/officeart/2005/8/layout/hierarchy6"/>
    <dgm:cxn modelId="{4894AFE2-48EF-4FCE-869C-CECBD3751AEF}" type="presOf" srcId="{66E7EA91-9BCC-44FE-B87E-5BB039C11EA8}" destId="{B2F976EE-1921-422D-8E54-7555EC18478B}" srcOrd="0" destOrd="0" presId="urn:microsoft.com/office/officeart/2005/8/layout/hierarchy6"/>
    <dgm:cxn modelId="{D00F45E5-387D-4F09-BAF3-96CA9E2C11B9}" srcId="{A8BF1DEA-52FD-41B8-8B7C-06488F1D7B83}" destId="{B8218A85-7537-4E04-BBC2-0B591943B2B7}" srcOrd="2" destOrd="0" parTransId="{44E0A187-1316-4EED-B91B-3053375E6F97}" sibTransId="{F6C7DA46-B6E8-4FC7-B8A4-5D8838ED2CE0}"/>
    <dgm:cxn modelId="{24AE96E6-D5D1-42B8-BEEB-B48027BD183E}" type="presOf" srcId="{6E858FEF-3AA2-4D76-840B-70F1B035749E}" destId="{0DAADDFF-6E7A-447B-97AC-882040FF07CE}" srcOrd="0" destOrd="0" presId="urn:microsoft.com/office/officeart/2005/8/layout/hierarchy6"/>
    <dgm:cxn modelId="{01B4DDF1-CA40-4EDD-A626-E67F24673B60}" srcId="{83347A43-B9EE-445E-BB76-2A0D13FD43A0}" destId="{81C457C2-124F-4863-AC09-5DED5D1E2D0D}" srcOrd="0" destOrd="0" parTransId="{F7DB3825-74A4-4F67-AF02-53164A72CC15}" sibTransId="{BB15AD24-B5A5-4202-84B4-11B2B0CA71BF}"/>
    <dgm:cxn modelId="{F385E8F3-CB79-4958-9174-99AB4ED83CCC}" srcId="{A9B00795-609B-4FDF-AE56-D39BF5A997C6}" destId="{E280E5AF-0E9F-46FF-ABC2-823C01D1E87E}" srcOrd="0" destOrd="0" parTransId="{AB5D79D4-90B2-4F08-B124-9E4D8547BF24}" sibTransId="{B3F5EBC7-F965-4042-B586-31967D26F0CA}"/>
    <dgm:cxn modelId="{FAD43DF5-1D29-409C-9A15-57EDE6D96C03}" type="presOf" srcId="{D3EEE6B8-623C-41F5-A187-157A72B658F8}" destId="{2CC0EF81-4ED4-4558-8FB7-ECB1D65818ED}" srcOrd="0" destOrd="0" presId="urn:microsoft.com/office/officeart/2005/8/layout/hierarchy6"/>
    <dgm:cxn modelId="{6B037CBB-56EC-4D96-A86E-CB23677EBA66}" type="presParOf" srcId="{BD8C61F4-FF77-4B65-83E5-15131C438238}" destId="{D3AAF8DD-8530-4778-95CF-D6D88F6705CE}" srcOrd="0" destOrd="0" presId="urn:microsoft.com/office/officeart/2005/8/layout/hierarchy6"/>
    <dgm:cxn modelId="{CEDBE7C1-0355-4E91-B390-6DCAAB212EC7}" type="presParOf" srcId="{D3AAF8DD-8530-4778-95CF-D6D88F6705CE}" destId="{C8F395C7-F0B3-4A24-A989-030A60F65E18}" srcOrd="0" destOrd="0" presId="urn:microsoft.com/office/officeart/2005/8/layout/hierarchy6"/>
    <dgm:cxn modelId="{A1E5FC35-54F0-417E-920E-D57FB0410400}" type="presParOf" srcId="{D3AAF8DD-8530-4778-95CF-D6D88F6705CE}" destId="{B658291A-BEE8-4BAD-B7F7-97D470CCA8DA}" srcOrd="1" destOrd="0" presId="urn:microsoft.com/office/officeart/2005/8/layout/hierarchy6"/>
    <dgm:cxn modelId="{A390B3CE-8BC1-469C-8796-6A9B2FC0AA70}" type="presParOf" srcId="{B658291A-BEE8-4BAD-B7F7-97D470CCA8DA}" destId="{23578B91-1F30-4EBD-B44F-BF8C524DC49A}" srcOrd="0" destOrd="0" presId="urn:microsoft.com/office/officeart/2005/8/layout/hierarchy6"/>
    <dgm:cxn modelId="{EFA8A55C-37B2-4697-9950-1D17B6F9D6C7}" type="presParOf" srcId="{23578B91-1F30-4EBD-B44F-BF8C524DC49A}" destId="{D184A8B2-CEC9-4F37-8F28-9B8EC01E8B64}" srcOrd="0" destOrd="0" presId="urn:microsoft.com/office/officeart/2005/8/layout/hierarchy6"/>
    <dgm:cxn modelId="{D99CC974-8155-42C5-8565-5803E9A8E5ED}" type="presParOf" srcId="{23578B91-1F30-4EBD-B44F-BF8C524DC49A}" destId="{208AB5CA-AEF1-4558-B8E1-142C8303AC07}" srcOrd="1" destOrd="0" presId="urn:microsoft.com/office/officeart/2005/8/layout/hierarchy6"/>
    <dgm:cxn modelId="{6305DF49-54A3-44B0-84B7-EC54EC48AE67}" type="presParOf" srcId="{208AB5CA-AEF1-4558-B8E1-142C8303AC07}" destId="{21755BD0-1846-4C65-AA9C-6363B364DFB9}" srcOrd="0" destOrd="0" presId="urn:microsoft.com/office/officeart/2005/8/layout/hierarchy6"/>
    <dgm:cxn modelId="{0646553B-21A2-4AF4-95B9-771416F8ABD1}" type="presParOf" srcId="{208AB5CA-AEF1-4558-B8E1-142C8303AC07}" destId="{C8A3D456-73DF-4F96-988B-0351CF93281F}" srcOrd="1" destOrd="0" presId="urn:microsoft.com/office/officeart/2005/8/layout/hierarchy6"/>
    <dgm:cxn modelId="{EE87A9BF-60FF-4B48-A166-BA533A5AF343}" type="presParOf" srcId="{C8A3D456-73DF-4F96-988B-0351CF93281F}" destId="{383A9F98-DA94-46CE-AE94-670B8A0FBCD9}" srcOrd="0" destOrd="0" presId="urn:microsoft.com/office/officeart/2005/8/layout/hierarchy6"/>
    <dgm:cxn modelId="{F5EDDAC7-EA48-4DD0-A6F9-3867923777F0}" type="presParOf" srcId="{C8A3D456-73DF-4F96-988B-0351CF93281F}" destId="{FF989DC9-D43C-4021-999D-70079BF1F0F7}" srcOrd="1" destOrd="0" presId="urn:microsoft.com/office/officeart/2005/8/layout/hierarchy6"/>
    <dgm:cxn modelId="{8967FEB6-62B9-48C0-94E5-26CAAFE0D985}" type="presParOf" srcId="{208AB5CA-AEF1-4558-B8E1-142C8303AC07}" destId="{CA23BB11-3E97-4971-A0D4-4A8B68107A9B}" srcOrd="2" destOrd="0" presId="urn:microsoft.com/office/officeart/2005/8/layout/hierarchy6"/>
    <dgm:cxn modelId="{CA66DB07-2951-4390-A88F-0476AE362A34}" type="presParOf" srcId="{208AB5CA-AEF1-4558-B8E1-142C8303AC07}" destId="{72AE9E75-C293-4291-8D96-9C4427D211B5}" srcOrd="3" destOrd="0" presId="urn:microsoft.com/office/officeart/2005/8/layout/hierarchy6"/>
    <dgm:cxn modelId="{B49F4A5F-23B2-45E7-88A2-EA90193F9F93}" type="presParOf" srcId="{72AE9E75-C293-4291-8D96-9C4427D211B5}" destId="{B512BC58-D58A-40BD-A8AC-70663DB2C4B1}" srcOrd="0" destOrd="0" presId="urn:microsoft.com/office/officeart/2005/8/layout/hierarchy6"/>
    <dgm:cxn modelId="{8F0D25DA-959D-49F9-8A7F-06C936F9BC56}" type="presParOf" srcId="{72AE9E75-C293-4291-8D96-9C4427D211B5}" destId="{AAE43E61-EA09-407B-AB06-F0A8583E2DAB}" srcOrd="1" destOrd="0" presId="urn:microsoft.com/office/officeart/2005/8/layout/hierarchy6"/>
    <dgm:cxn modelId="{A4B76954-AB64-4A20-BDC1-72DA53037850}" type="presParOf" srcId="{208AB5CA-AEF1-4558-B8E1-142C8303AC07}" destId="{4BCEE62B-CF0A-4402-9E4D-376E67876CF2}" srcOrd="4" destOrd="0" presId="urn:microsoft.com/office/officeart/2005/8/layout/hierarchy6"/>
    <dgm:cxn modelId="{98F96A6E-662F-477F-839D-A58EC838D275}" type="presParOf" srcId="{208AB5CA-AEF1-4558-B8E1-142C8303AC07}" destId="{BC9D53E9-576C-410A-8266-69AB332E0F0D}" srcOrd="5" destOrd="0" presId="urn:microsoft.com/office/officeart/2005/8/layout/hierarchy6"/>
    <dgm:cxn modelId="{414ACE4B-1474-48C3-942D-E21FB052CD24}" type="presParOf" srcId="{BC9D53E9-576C-410A-8266-69AB332E0F0D}" destId="{4A1A21AC-AE9F-41DA-9B36-D8DB1CB08B0A}" srcOrd="0" destOrd="0" presId="urn:microsoft.com/office/officeart/2005/8/layout/hierarchy6"/>
    <dgm:cxn modelId="{E0ECF22D-A601-4CE7-A322-4E58096A4EF6}" type="presParOf" srcId="{BC9D53E9-576C-410A-8266-69AB332E0F0D}" destId="{33D75A60-58C4-42B9-8007-E76DFA53A02E}" srcOrd="1" destOrd="0" presId="urn:microsoft.com/office/officeart/2005/8/layout/hierarchy6"/>
    <dgm:cxn modelId="{6B59BF6A-BFD7-4916-8ED3-57574FCB593F}" type="presParOf" srcId="{33D75A60-58C4-42B9-8007-E76DFA53A02E}" destId="{263A6380-AD56-439F-A0A2-1C07C277E658}" srcOrd="0" destOrd="0" presId="urn:microsoft.com/office/officeart/2005/8/layout/hierarchy6"/>
    <dgm:cxn modelId="{7AAAA530-89C0-4E4F-8780-C942416E6B37}" type="presParOf" srcId="{33D75A60-58C4-42B9-8007-E76DFA53A02E}" destId="{F8E40608-13C0-4CB4-A4CC-758DB04E4559}" srcOrd="1" destOrd="0" presId="urn:microsoft.com/office/officeart/2005/8/layout/hierarchy6"/>
    <dgm:cxn modelId="{23F04524-22C9-465E-953F-A6DCCBD6B4DE}" type="presParOf" srcId="{F8E40608-13C0-4CB4-A4CC-758DB04E4559}" destId="{655BFDD4-C1EE-4771-99A4-2CAAAE4B9DF2}" srcOrd="0" destOrd="0" presId="urn:microsoft.com/office/officeart/2005/8/layout/hierarchy6"/>
    <dgm:cxn modelId="{A45B15F8-C43D-4AA4-9715-78B52CC26845}" type="presParOf" srcId="{F8E40608-13C0-4CB4-A4CC-758DB04E4559}" destId="{132C9BD5-DC0E-4085-9D87-70B6E23F4B30}" srcOrd="1" destOrd="0" presId="urn:microsoft.com/office/officeart/2005/8/layout/hierarchy6"/>
    <dgm:cxn modelId="{92E7B4A2-BCF7-4EE3-B733-B24885EF1216}" type="presParOf" srcId="{33D75A60-58C4-42B9-8007-E76DFA53A02E}" destId="{42FC495A-0AE8-4381-97FB-3804EEC6EFB4}" srcOrd="2" destOrd="0" presId="urn:microsoft.com/office/officeart/2005/8/layout/hierarchy6"/>
    <dgm:cxn modelId="{146BB872-48C9-4949-857D-7186B2110748}" type="presParOf" srcId="{33D75A60-58C4-42B9-8007-E76DFA53A02E}" destId="{3891B027-3552-4047-8B1E-820322D04F2A}" srcOrd="3" destOrd="0" presId="urn:microsoft.com/office/officeart/2005/8/layout/hierarchy6"/>
    <dgm:cxn modelId="{1F05006B-3C9D-482E-82C8-866592E2E201}" type="presParOf" srcId="{3891B027-3552-4047-8B1E-820322D04F2A}" destId="{0DAADDFF-6E7A-447B-97AC-882040FF07CE}" srcOrd="0" destOrd="0" presId="urn:microsoft.com/office/officeart/2005/8/layout/hierarchy6"/>
    <dgm:cxn modelId="{7B941E9F-87CC-4F3B-B2A4-4BADCAE11FDB}" type="presParOf" srcId="{3891B027-3552-4047-8B1E-820322D04F2A}" destId="{0F96EC2F-EE99-4446-8B39-83D31AF8F418}" srcOrd="1" destOrd="0" presId="urn:microsoft.com/office/officeart/2005/8/layout/hierarchy6"/>
    <dgm:cxn modelId="{55CF55F2-5FAE-41C7-B9FF-39190E721369}" type="presParOf" srcId="{33D75A60-58C4-42B9-8007-E76DFA53A02E}" destId="{D481BD31-F292-4FCC-8B8C-B2D1995671A6}" srcOrd="4" destOrd="0" presId="urn:microsoft.com/office/officeart/2005/8/layout/hierarchy6"/>
    <dgm:cxn modelId="{8C9F0FA9-4BDA-46A2-8EB2-03E4F6F7ED04}" type="presParOf" srcId="{33D75A60-58C4-42B9-8007-E76DFA53A02E}" destId="{E954B7E6-9F54-4EEE-8479-4EAA77D67C20}" srcOrd="5" destOrd="0" presId="urn:microsoft.com/office/officeart/2005/8/layout/hierarchy6"/>
    <dgm:cxn modelId="{8C479577-5778-4D48-8E38-265FCCCEDBBC}" type="presParOf" srcId="{E954B7E6-9F54-4EEE-8479-4EAA77D67C20}" destId="{A6191648-0012-409B-8F45-119A3897DDE3}" srcOrd="0" destOrd="0" presId="urn:microsoft.com/office/officeart/2005/8/layout/hierarchy6"/>
    <dgm:cxn modelId="{4146BA55-E203-498B-8E43-647341FBD89D}" type="presParOf" srcId="{E954B7E6-9F54-4EEE-8479-4EAA77D67C20}" destId="{280AD87A-C44F-4A71-A36E-1DA8A8E9FA73}" srcOrd="1" destOrd="0" presId="urn:microsoft.com/office/officeart/2005/8/layout/hierarchy6"/>
    <dgm:cxn modelId="{5236EB58-3D59-4424-9C7B-939020A2A8FF}" type="presParOf" srcId="{280AD87A-C44F-4A71-A36E-1DA8A8E9FA73}" destId="{08D9CAA0-C0BB-4E13-AA48-AD1CBF8F43C9}" srcOrd="0" destOrd="0" presId="urn:microsoft.com/office/officeart/2005/8/layout/hierarchy6"/>
    <dgm:cxn modelId="{29BC1687-14E5-4C2A-9B5D-5825ACE59C8E}" type="presParOf" srcId="{280AD87A-C44F-4A71-A36E-1DA8A8E9FA73}" destId="{B769861B-DB51-4B06-8CE8-4F66E0C24EAD}" srcOrd="1" destOrd="0" presId="urn:microsoft.com/office/officeart/2005/8/layout/hierarchy6"/>
    <dgm:cxn modelId="{05446481-AAAF-48F6-90D0-F8A55A31337E}" type="presParOf" srcId="{B769861B-DB51-4B06-8CE8-4F66E0C24EAD}" destId="{4C1DF1E0-EA97-4CF1-BF8C-C5E17F02E79F}" srcOrd="0" destOrd="0" presId="urn:microsoft.com/office/officeart/2005/8/layout/hierarchy6"/>
    <dgm:cxn modelId="{949BFEAE-A300-42BA-AA35-83A7701525F7}" type="presParOf" srcId="{B769861B-DB51-4B06-8CE8-4F66E0C24EAD}" destId="{6CB2BA6C-BA6C-4BD0-8544-D96C92097815}" srcOrd="1" destOrd="0" presId="urn:microsoft.com/office/officeart/2005/8/layout/hierarchy6"/>
    <dgm:cxn modelId="{C35A9C55-5355-467A-91EC-57A94F687C7C}" type="presParOf" srcId="{280AD87A-C44F-4A71-A36E-1DA8A8E9FA73}" destId="{4BF21FB8-FDFB-4A64-893F-0E6FCD560C8C}" srcOrd="2" destOrd="0" presId="urn:microsoft.com/office/officeart/2005/8/layout/hierarchy6"/>
    <dgm:cxn modelId="{A6AC1879-8179-4BEE-A2C2-13AE2C29344A}" type="presParOf" srcId="{280AD87A-C44F-4A71-A36E-1DA8A8E9FA73}" destId="{D814B9B8-E323-4F9F-A178-6A90D1FAD7BB}" srcOrd="3" destOrd="0" presId="urn:microsoft.com/office/officeart/2005/8/layout/hierarchy6"/>
    <dgm:cxn modelId="{898CDA2F-9CD9-4BC7-AC60-44867B38D803}" type="presParOf" srcId="{D814B9B8-E323-4F9F-A178-6A90D1FAD7BB}" destId="{6483F6CE-49B6-4346-A318-E475F84E13DA}" srcOrd="0" destOrd="0" presId="urn:microsoft.com/office/officeart/2005/8/layout/hierarchy6"/>
    <dgm:cxn modelId="{E4C506DF-21F4-475B-BF39-AA48EDEC21A4}" type="presParOf" srcId="{D814B9B8-E323-4F9F-A178-6A90D1FAD7BB}" destId="{4D760A6E-514F-4B8B-AFCD-474634EC6D6F}" srcOrd="1" destOrd="0" presId="urn:microsoft.com/office/officeart/2005/8/layout/hierarchy6"/>
    <dgm:cxn modelId="{B49FD822-EF5D-4F3F-8818-A26892FC1306}" type="presParOf" srcId="{280AD87A-C44F-4A71-A36E-1DA8A8E9FA73}" destId="{D356A70C-C43B-4F1C-BDCB-89D812EDFDFA}" srcOrd="4" destOrd="0" presId="urn:microsoft.com/office/officeart/2005/8/layout/hierarchy6"/>
    <dgm:cxn modelId="{969D272F-171E-4502-8C88-ED4AA8A661D1}" type="presParOf" srcId="{280AD87A-C44F-4A71-A36E-1DA8A8E9FA73}" destId="{0AABD12C-683B-466E-A38E-8874BF44498D}" srcOrd="5" destOrd="0" presId="urn:microsoft.com/office/officeart/2005/8/layout/hierarchy6"/>
    <dgm:cxn modelId="{980E95C4-F885-4656-94BF-6D74C761DB46}" type="presParOf" srcId="{0AABD12C-683B-466E-A38E-8874BF44498D}" destId="{0DE3B7D6-A0F2-44E8-BCE3-602180727C08}" srcOrd="0" destOrd="0" presId="urn:microsoft.com/office/officeart/2005/8/layout/hierarchy6"/>
    <dgm:cxn modelId="{DFFB4235-EFCF-413B-802C-036045332B3E}" type="presParOf" srcId="{0AABD12C-683B-466E-A38E-8874BF44498D}" destId="{673F2B72-ECA6-4ED3-B2B5-ACC9010C95D3}" srcOrd="1" destOrd="0" presId="urn:microsoft.com/office/officeart/2005/8/layout/hierarchy6"/>
    <dgm:cxn modelId="{C7D8CB27-0B14-45FD-BA13-96AC2E637F8F}" type="presParOf" srcId="{673F2B72-ECA6-4ED3-B2B5-ACC9010C95D3}" destId="{605A7D7E-64AB-4839-9A9C-FB10FD7ABBFD}" srcOrd="0" destOrd="0" presId="urn:microsoft.com/office/officeart/2005/8/layout/hierarchy6"/>
    <dgm:cxn modelId="{2515F0AF-2CA9-4256-AF9D-A4F330217914}" type="presParOf" srcId="{673F2B72-ECA6-4ED3-B2B5-ACC9010C95D3}" destId="{52DBCF3F-9FE6-4457-B8BC-FA63B22964ED}" srcOrd="1" destOrd="0" presId="urn:microsoft.com/office/officeart/2005/8/layout/hierarchy6"/>
    <dgm:cxn modelId="{0FD49CEE-446A-42FE-87BE-0B3AC249BFB0}" type="presParOf" srcId="{52DBCF3F-9FE6-4457-B8BC-FA63B22964ED}" destId="{D5D8030D-DF05-438C-83D0-FC8D2E33F10E}" srcOrd="0" destOrd="0" presId="urn:microsoft.com/office/officeart/2005/8/layout/hierarchy6"/>
    <dgm:cxn modelId="{3EA0870D-D979-4430-8ECD-9EAB821D8734}" type="presParOf" srcId="{52DBCF3F-9FE6-4457-B8BC-FA63B22964ED}" destId="{BCAF2CCC-2A04-4DEA-AC46-4F25A74EF441}" srcOrd="1" destOrd="0" presId="urn:microsoft.com/office/officeart/2005/8/layout/hierarchy6"/>
    <dgm:cxn modelId="{0A36D069-5291-48E6-82BA-D38837841F12}" type="presParOf" srcId="{673F2B72-ECA6-4ED3-B2B5-ACC9010C95D3}" destId="{805EE1C9-7191-406B-9F10-4F183530E647}" srcOrd="2" destOrd="0" presId="urn:microsoft.com/office/officeart/2005/8/layout/hierarchy6"/>
    <dgm:cxn modelId="{FE980FCB-A0E7-4C08-A63A-B55ABADC161D}" type="presParOf" srcId="{673F2B72-ECA6-4ED3-B2B5-ACC9010C95D3}" destId="{BBA2648F-C821-4E37-AF0D-5065B3AE29C5}" srcOrd="3" destOrd="0" presId="urn:microsoft.com/office/officeart/2005/8/layout/hierarchy6"/>
    <dgm:cxn modelId="{47E30E94-9115-4D9F-8317-967AB16A5B84}" type="presParOf" srcId="{BBA2648F-C821-4E37-AF0D-5065B3AE29C5}" destId="{B2F976EE-1921-422D-8E54-7555EC18478B}" srcOrd="0" destOrd="0" presId="urn:microsoft.com/office/officeart/2005/8/layout/hierarchy6"/>
    <dgm:cxn modelId="{6B40B67E-30E6-4DEA-AA83-4F8503EDAEE1}" type="presParOf" srcId="{BBA2648F-C821-4E37-AF0D-5065B3AE29C5}" destId="{473C1784-0954-4B7F-A904-22911D5D5225}" srcOrd="1" destOrd="0" presId="urn:microsoft.com/office/officeart/2005/8/layout/hierarchy6"/>
    <dgm:cxn modelId="{1375FFF4-C60F-4C44-8515-0D592DA153B7}" type="presParOf" srcId="{BD8C61F4-FF77-4B65-83E5-15131C438238}" destId="{D7AF24CE-0437-4B61-807D-488918ED9B25}" srcOrd="1" destOrd="0" presId="urn:microsoft.com/office/officeart/2005/8/layout/hierarchy6"/>
    <dgm:cxn modelId="{E5ECCBC8-A4CD-4B3E-B8E4-3DA94C273347}" type="presParOf" srcId="{D7AF24CE-0437-4B61-807D-488918ED9B25}" destId="{894681E3-D8E8-400C-9CF8-62CB216A50D6}" srcOrd="0" destOrd="0" presId="urn:microsoft.com/office/officeart/2005/8/layout/hierarchy6"/>
    <dgm:cxn modelId="{96C64100-561E-4D21-91FD-4C2C8B9D6907}" type="presParOf" srcId="{894681E3-D8E8-400C-9CF8-62CB216A50D6}" destId="{6AB7F582-0740-4680-885A-75F7387A51F1}" srcOrd="0" destOrd="0" presId="urn:microsoft.com/office/officeart/2005/8/layout/hierarchy6"/>
    <dgm:cxn modelId="{B663D86D-025D-4C53-9B75-52CC5FF27808}" type="presParOf" srcId="{894681E3-D8E8-400C-9CF8-62CB216A50D6}" destId="{CAF7F681-8DCF-4940-B2B4-3D84AC774E10}" srcOrd="1" destOrd="0" presId="urn:microsoft.com/office/officeart/2005/8/layout/hierarchy6"/>
    <dgm:cxn modelId="{1879B1AE-936E-466C-B414-3843A6B2A210}" type="presParOf" srcId="{D7AF24CE-0437-4B61-807D-488918ED9B25}" destId="{8D758298-A61C-46F5-AE75-1A7BFD151AAC}" srcOrd="1" destOrd="0" presId="urn:microsoft.com/office/officeart/2005/8/layout/hierarchy6"/>
    <dgm:cxn modelId="{3C49EE37-B1CB-4FA9-A3A0-AFEAEB7E49D6}" type="presParOf" srcId="{8D758298-A61C-46F5-AE75-1A7BFD151AAC}" destId="{06D974E4-7715-4858-83F2-3D4B22EBA01A}" srcOrd="0" destOrd="0" presId="urn:microsoft.com/office/officeart/2005/8/layout/hierarchy6"/>
    <dgm:cxn modelId="{B549A4B9-8FCB-40C7-811F-A1ED47E52C59}" type="presParOf" srcId="{D7AF24CE-0437-4B61-807D-488918ED9B25}" destId="{C5053C36-6E56-4FFF-A7BC-D1C3FF9EACD0}" srcOrd="2" destOrd="0" presId="urn:microsoft.com/office/officeart/2005/8/layout/hierarchy6"/>
    <dgm:cxn modelId="{3AC9FA6F-F3C2-47D2-AC49-B69DA0842D3A}" type="presParOf" srcId="{C5053C36-6E56-4FFF-A7BC-D1C3FF9EACD0}" destId="{37BD5D09-B9FD-4317-B0EF-B70EC99B455C}" srcOrd="0" destOrd="0" presId="urn:microsoft.com/office/officeart/2005/8/layout/hierarchy6"/>
    <dgm:cxn modelId="{15EB4960-899D-456C-B25C-5495DE5AB900}" type="presParOf" srcId="{C5053C36-6E56-4FFF-A7BC-D1C3FF9EACD0}" destId="{54144CDA-0F63-414B-9FD2-89DE384B9F8D}" srcOrd="1" destOrd="0" presId="urn:microsoft.com/office/officeart/2005/8/layout/hierarchy6"/>
    <dgm:cxn modelId="{3488BEA6-B87E-4101-9DE3-8E6F12D233B3}" type="presParOf" srcId="{D7AF24CE-0437-4B61-807D-488918ED9B25}" destId="{1AFC1196-4FC4-4020-A569-16753DAB1DE6}" srcOrd="3" destOrd="0" presId="urn:microsoft.com/office/officeart/2005/8/layout/hierarchy6"/>
    <dgm:cxn modelId="{E8C09F69-2974-4F93-8500-96CE4485B095}" type="presParOf" srcId="{1AFC1196-4FC4-4020-A569-16753DAB1DE6}" destId="{CBDA8ED2-F6F3-440E-8077-8A965108E317}" srcOrd="0" destOrd="0" presId="urn:microsoft.com/office/officeart/2005/8/layout/hierarchy6"/>
    <dgm:cxn modelId="{DB89A4A5-F295-46B1-BE21-F1085263055C}" type="presParOf" srcId="{D7AF24CE-0437-4B61-807D-488918ED9B25}" destId="{2D223A3F-58E9-476A-9DEE-A99F07485BC6}" srcOrd="4" destOrd="0" presId="urn:microsoft.com/office/officeart/2005/8/layout/hierarchy6"/>
    <dgm:cxn modelId="{53F0575A-4FD1-4BEB-83E3-DA870A773F8B}" type="presParOf" srcId="{2D223A3F-58E9-476A-9DEE-A99F07485BC6}" destId="{1E3F52A6-AED0-40A6-B596-6A78C5EC9041}" srcOrd="0" destOrd="0" presId="urn:microsoft.com/office/officeart/2005/8/layout/hierarchy6"/>
    <dgm:cxn modelId="{A8B4E63A-7DD5-488C-87BA-E6D8F29A3D51}" type="presParOf" srcId="{2D223A3F-58E9-476A-9DEE-A99F07485BC6}" destId="{6DDC779B-CE9F-4DF4-B3F4-7BA2C0DA274C}" srcOrd="1" destOrd="0" presId="urn:microsoft.com/office/officeart/2005/8/layout/hierarchy6"/>
    <dgm:cxn modelId="{8AD1FEA6-7CC4-43F4-94ED-DA589117EE7D}" type="presParOf" srcId="{D7AF24CE-0437-4B61-807D-488918ED9B25}" destId="{6B50E20C-5091-4C2D-8473-33CFB9A2657E}" srcOrd="5" destOrd="0" presId="urn:microsoft.com/office/officeart/2005/8/layout/hierarchy6"/>
    <dgm:cxn modelId="{97322693-2CD7-472D-BC9F-17CB1E7CF7E5}" type="presParOf" srcId="{6B50E20C-5091-4C2D-8473-33CFB9A2657E}" destId="{D06576D5-B56A-4874-83CE-7191B055E02D}" srcOrd="0" destOrd="0" presId="urn:microsoft.com/office/officeart/2005/8/layout/hierarchy6"/>
    <dgm:cxn modelId="{B812057A-CB48-45D5-9460-0CAA0B35F891}" type="presParOf" srcId="{D7AF24CE-0437-4B61-807D-488918ED9B25}" destId="{188FD9A3-2492-4591-A46E-77B9E0A1ACF5}" srcOrd="6" destOrd="0" presId="urn:microsoft.com/office/officeart/2005/8/layout/hierarchy6"/>
    <dgm:cxn modelId="{AA13D7C7-7B99-4E1E-B347-6D8569519A90}" type="presParOf" srcId="{188FD9A3-2492-4591-A46E-77B9E0A1ACF5}" destId="{2CC0EF81-4ED4-4558-8FB7-ECB1D65818ED}" srcOrd="0" destOrd="0" presId="urn:microsoft.com/office/officeart/2005/8/layout/hierarchy6"/>
    <dgm:cxn modelId="{481586DE-8B0A-4DC4-A36C-BB03F5952346}" type="presParOf" srcId="{188FD9A3-2492-4591-A46E-77B9E0A1ACF5}" destId="{0371AC4E-FA71-4038-8104-BF31DA06BE8E}" srcOrd="1" destOrd="0" presId="urn:microsoft.com/office/officeart/2005/8/layout/hierarchy6"/>
    <dgm:cxn modelId="{AF9065F1-CFFA-480E-8274-12621725216C}" type="presParOf" srcId="{D7AF24CE-0437-4B61-807D-488918ED9B25}" destId="{081BC1D4-1AEB-4A1D-94E4-160B4F43AE04}" srcOrd="7" destOrd="0" presId="urn:microsoft.com/office/officeart/2005/8/layout/hierarchy6"/>
    <dgm:cxn modelId="{308E4FBF-0019-479B-9952-1938936F3823}" type="presParOf" srcId="{081BC1D4-1AEB-4A1D-94E4-160B4F43AE04}" destId="{45FBB973-73BE-4133-90F1-0F34D18F3B4D}" srcOrd="0" destOrd="0" presId="urn:microsoft.com/office/officeart/2005/8/layout/hierarchy6"/>
    <dgm:cxn modelId="{5F9B71DC-613A-406B-AF96-1CE6742B106E}" type="presParOf" srcId="{D7AF24CE-0437-4B61-807D-488918ED9B25}" destId="{4A6957C7-6527-4C38-AA25-855071A55855}" srcOrd="8" destOrd="0" presId="urn:microsoft.com/office/officeart/2005/8/layout/hierarchy6"/>
    <dgm:cxn modelId="{3297E353-F4D5-4F0C-8259-09195284B2AC}" type="presParOf" srcId="{4A6957C7-6527-4C38-AA25-855071A55855}" destId="{7CC8BEC5-DFD3-4E6F-A463-E9E63BDBEAE0}" srcOrd="0" destOrd="0" presId="urn:microsoft.com/office/officeart/2005/8/layout/hierarchy6"/>
    <dgm:cxn modelId="{DB45B387-DC58-4A71-AD8C-3F3C438D2E56}" type="presParOf" srcId="{4A6957C7-6527-4C38-AA25-855071A55855}" destId="{5D50C63D-A487-4289-B3B5-F9480497937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D77479-93FB-4781-B7B8-D3BBF3C0F7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322F4AB7-E246-4729-B982-17C0CBB64883}">
      <dgm:prSet/>
      <dgm:spPr/>
      <dgm:t>
        <a:bodyPr/>
        <a:lstStyle/>
        <a:p>
          <a:r>
            <a:rPr lang="de-DE" dirty="0"/>
            <a:t>Mangelnde Testierfähigkeit</a:t>
          </a:r>
        </a:p>
      </dgm:t>
    </dgm:pt>
    <dgm:pt modelId="{E503004D-2D18-4CA6-BBCB-E1329D025A41}" type="sibTrans" cxnId="{40C07238-75EB-4E22-BD64-28AD244B2041}">
      <dgm:prSet/>
      <dgm:spPr/>
      <dgm:t>
        <a:bodyPr/>
        <a:lstStyle/>
        <a:p>
          <a:endParaRPr lang="de-DE"/>
        </a:p>
      </dgm:t>
    </dgm:pt>
    <dgm:pt modelId="{D3AF2A98-9F62-491B-A2E3-7F6EAC0ADEFB}" type="parTrans" cxnId="{40C07238-75EB-4E22-BD64-28AD244B2041}">
      <dgm:prSet/>
      <dgm:spPr/>
      <dgm:t>
        <a:bodyPr/>
        <a:lstStyle/>
        <a:p>
          <a:endParaRPr lang="de-DE"/>
        </a:p>
      </dgm:t>
    </dgm:pt>
    <dgm:pt modelId="{95344707-5C34-470F-B63F-D58554A4F506}">
      <dgm:prSet/>
      <dgm:spPr/>
      <dgm:t>
        <a:bodyPr/>
        <a:lstStyle/>
        <a:p>
          <a:r>
            <a:rPr lang="de-DE" dirty="0"/>
            <a:t>Zu wenig Weitsicht</a:t>
          </a:r>
        </a:p>
      </dgm:t>
    </dgm:pt>
    <dgm:pt modelId="{68A484EF-40D4-40E2-BC0D-E7A235091FAD}" type="sibTrans" cxnId="{99ABBBD1-925F-417E-BDFF-05DE3E2757D4}">
      <dgm:prSet/>
      <dgm:spPr/>
      <dgm:t>
        <a:bodyPr/>
        <a:lstStyle/>
        <a:p>
          <a:endParaRPr lang="de-DE"/>
        </a:p>
      </dgm:t>
    </dgm:pt>
    <dgm:pt modelId="{83E28DF3-D0CD-4F85-9CE8-5E6D259D5C03}" type="parTrans" cxnId="{99ABBBD1-925F-417E-BDFF-05DE3E2757D4}">
      <dgm:prSet/>
      <dgm:spPr/>
      <dgm:t>
        <a:bodyPr/>
        <a:lstStyle/>
        <a:p>
          <a:endParaRPr lang="de-DE"/>
        </a:p>
      </dgm:t>
    </dgm:pt>
    <dgm:pt modelId="{DFDE6DB4-550B-42E5-9BBC-BF9C7DBC164D}">
      <dgm:prSet/>
      <dgm:spPr/>
      <dgm:t>
        <a:bodyPr/>
        <a:lstStyle/>
        <a:p>
          <a:r>
            <a:rPr lang="de-DE" dirty="0"/>
            <a:t>Vergessener Pflichtteil</a:t>
          </a:r>
        </a:p>
      </dgm:t>
    </dgm:pt>
    <dgm:pt modelId="{DCB802B3-9608-4765-A8E0-5173FCDCBADC}" type="sibTrans" cxnId="{6BE6BB6E-E81C-42E4-B0C6-BF19ED83B7A3}">
      <dgm:prSet/>
      <dgm:spPr/>
      <dgm:t>
        <a:bodyPr/>
        <a:lstStyle/>
        <a:p>
          <a:endParaRPr lang="de-DE"/>
        </a:p>
      </dgm:t>
    </dgm:pt>
    <dgm:pt modelId="{7578DDF0-E93A-4DC3-B9B9-55FC10443BF6}" type="parTrans" cxnId="{6BE6BB6E-E81C-42E4-B0C6-BF19ED83B7A3}">
      <dgm:prSet/>
      <dgm:spPr/>
      <dgm:t>
        <a:bodyPr/>
        <a:lstStyle/>
        <a:p>
          <a:endParaRPr lang="de-DE"/>
        </a:p>
      </dgm:t>
    </dgm:pt>
    <dgm:pt modelId="{074C27BA-7428-45FF-9BC5-3A3F8EC8B747}">
      <dgm:prSet/>
      <dgm:spPr/>
      <dgm:t>
        <a:bodyPr/>
        <a:lstStyle/>
        <a:p>
          <a:r>
            <a:rPr lang="de-DE" dirty="0"/>
            <a:t>Keine Eindeutigkeit</a:t>
          </a:r>
        </a:p>
      </dgm:t>
    </dgm:pt>
    <dgm:pt modelId="{605AF105-F231-457C-8B9C-FF667237BECF}" type="sibTrans" cxnId="{EFCF1651-59B2-4D20-8275-D33DAEBB1DBE}">
      <dgm:prSet/>
      <dgm:spPr/>
      <dgm:t>
        <a:bodyPr/>
        <a:lstStyle/>
        <a:p>
          <a:endParaRPr lang="de-DE"/>
        </a:p>
      </dgm:t>
    </dgm:pt>
    <dgm:pt modelId="{22383CE0-3F9A-4330-A6B9-4AF1DC7C4EF7}" type="parTrans" cxnId="{EFCF1651-59B2-4D20-8275-D33DAEBB1DBE}">
      <dgm:prSet/>
      <dgm:spPr/>
      <dgm:t>
        <a:bodyPr/>
        <a:lstStyle/>
        <a:p>
          <a:endParaRPr lang="de-DE"/>
        </a:p>
      </dgm:t>
    </dgm:pt>
    <dgm:pt modelId="{F67E2826-3A39-43EF-9DCB-9E6871B88EE0}">
      <dgm:prSet/>
      <dgm:spPr/>
      <dgm:t>
        <a:bodyPr/>
        <a:lstStyle/>
        <a:p>
          <a:r>
            <a:rPr lang="de-DE" dirty="0"/>
            <a:t>Steuerlich „falsche“ Verteilung</a:t>
          </a:r>
        </a:p>
      </dgm:t>
    </dgm:pt>
    <dgm:pt modelId="{96B204CB-A269-4DE8-AA2D-EB5DCE14AE34}" type="sibTrans" cxnId="{BDDB6C16-B009-4E91-80B3-F5232BDEFCAB}">
      <dgm:prSet/>
      <dgm:spPr/>
      <dgm:t>
        <a:bodyPr/>
        <a:lstStyle/>
        <a:p>
          <a:endParaRPr lang="de-DE"/>
        </a:p>
      </dgm:t>
    </dgm:pt>
    <dgm:pt modelId="{8F6F27E9-DC41-4AF7-B2C6-090703B73BDF}" type="parTrans" cxnId="{BDDB6C16-B009-4E91-80B3-F5232BDEFCAB}">
      <dgm:prSet/>
      <dgm:spPr/>
      <dgm:t>
        <a:bodyPr/>
        <a:lstStyle/>
        <a:p>
          <a:endParaRPr lang="de-DE"/>
        </a:p>
      </dgm:t>
    </dgm:pt>
    <dgm:pt modelId="{4165F692-E205-4FF6-9C99-E74377A71FED}" type="pres">
      <dgm:prSet presAssocID="{C9D77479-93FB-4781-B7B8-D3BBF3C0F798}" presName="linear" presStyleCnt="0">
        <dgm:presLayoutVars>
          <dgm:animLvl val="lvl"/>
          <dgm:resizeHandles val="exact"/>
        </dgm:presLayoutVars>
      </dgm:prSet>
      <dgm:spPr/>
    </dgm:pt>
    <dgm:pt modelId="{A45DE81E-BA07-48DF-9D8D-EB75F69EF2A5}" type="pres">
      <dgm:prSet presAssocID="{322F4AB7-E246-4729-B982-17C0CBB64883}" presName="parentText" presStyleLbl="node1" presStyleIdx="0" presStyleCnt="5">
        <dgm:presLayoutVars>
          <dgm:chMax val="0"/>
          <dgm:bulletEnabled val="1"/>
        </dgm:presLayoutVars>
      </dgm:prSet>
      <dgm:spPr/>
    </dgm:pt>
    <dgm:pt modelId="{1609B365-0A5A-42EA-BCF5-48C3BD4717AA}" type="pres">
      <dgm:prSet presAssocID="{E503004D-2D18-4CA6-BBCB-E1329D025A41}" presName="spacer" presStyleCnt="0"/>
      <dgm:spPr/>
    </dgm:pt>
    <dgm:pt modelId="{6A5698BC-F85C-409B-8CD7-838280DF17A8}" type="pres">
      <dgm:prSet presAssocID="{95344707-5C34-470F-B63F-D58554A4F506}" presName="parentText" presStyleLbl="node1" presStyleIdx="1" presStyleCnt="5">
        <dgm:presLayoutVars>
          <dgm:chMax val="0"/>
          <dgm:bulletEnabled val="1"/>
        </dgm:presLayoutVars>
      </dgm:prSet>
      <dgm:spPr/>
    </dgm:pt>
    <dgm:pt modelId="{1225CBAE-C1E7-440B-AB07-818AA157136C}" type="pres">
      <dgm:prSet presAssocID="{68A484EF-40D4-40E2-BC0D-E7A235091FAD}" presName="spacer" presStyleCnt="0"/>
      <dgm:spPr/>
    </dgm:pt>
    <dgm:pt modelId="{8CBF8CB1-F234-488B-ABCB-34F3D3305E5A}" type="pres">
      <dgm:prSet presAssocID="{DFDE6DB4-550B-42E5-9BBC-BF9C7DBC164D}" presName="parentText" presStyleLbl="node1" presStyleIdx="2" presStyleCnt="5">
        <dgm:presLayoutVars>
          <dgm:chMax val="0"/>
          <dgm:bulletEnabled val="1"/>
        </dgm:presLayoutVars>
      </dgm:prSet>
      <dgm:spPr/>
    </dgm:pt>
    <dgm:pt modelId="{77382B9C-69E3-4419-9FBD-6C25B0326D59}" type="pres">
      <dgm:prSet presAssocID="{DCB802B3-9608-4765-A8E0-5173FCDCBADC}" presName="spacer" presStyleCnt="0"/>
      <dgm:spPr/>
    </dgm:pt>
    <dgm:pt modelId="{ACC529FB-B764-4732-808C-43855D8C2AEB}" type="pres">
      <dgm:prSet presAssocID="{074C27BA-7428-45FF-9BC5-3A3F8EC8B747}" presName="parentText" presStyleLbl="node1" presStyleIdx="3" presStyleCnt="5">
        <dgm:presLayoutVars>
          <dgm:chMax val="0"/>
          <dgm:bulletEnabled val="1"/>
        </dgm:presLayoutVars>
      </dgm:prSet>
      <dgm:spPr/>
    </dgm:pt>
    <dgm:pt modelId="{5C9BE59E-370F-4B51-BB62-5CB504AC8699}" type="pres">
      <dgm:prSet presAssocID="{605AF105-F231-457C-8B9C-FF667237BECF}" presName="spacer" presStyleCnt="0"/>
      <dgm:spPr/>
    </dgm:pt>
    <dgm:pt modelId="{52ADC39C-92F4-4795-8096-5E4090225779}" type="pres">
      <dgm:prSet presAssocID="{F67E2826-3A39-43EF-9DCB-9E6871B88EE0}" presName="parentText" presStyleLbl="node1" presStyleIdx="4" presStyleCnt="5">
        <dgm:presLayoutVars>
          <dgm:chMax val="0"/>
          <dgm:bulletEnabled val="1"/>
        </dgm:presLayoutVars>
      </dgm:prSet>
      <dgm:spPr/>
    </dgm:pt>
  </dgm:ptLst>
  <dgm:cxnLst>
    <dgm:cxn modelId="{BDDB6C16-B009-4E91-80B3-F5232BDEFCAB}" srcId="{C9D77479-93FB-4781-B7B8-D3BBF3C0F798}" destId="{F67E2826-3A39-43EF-9DCB-9E6871B88EE0}" srcOrd="4" destOrd="0" parTransId="{8F6F27E9-DC41-4AF7-B2C6-090703B73BDF}" sibTransId="{96B204CB-A269-4DE8-AA2D-EB5DCE14AE34}"/>
    <dgm:cxn modelId="{11C0D71E-9CEF-4DB2-B5A2-2FEB9048F39A}" type="presOf" srcId="{074C27BA-7428-45FF-9BC5-3A3F8EC8B747}" destId="{ACC529FB-B764-4732-808C-43855D8C2AEB}" srcOrd="0" destOrd="0" presId="urn:microsoft.com/office/officeart/2005/8/layout/vList2"/>
    <dgm:cxn modelId="{953CBC25-E45F-475D-B161-15F9CA803138}" type="presOf" srcId="{C9D77479-93FB-4781-B7B8-D3BBF3C0F798}" destId="{4165F692-E205-4FF6-9C99-E74377A71FED}" srcOrd="0" destOrd="0" presId="urn:microsoft.com/office/officeart/2005/8/layout/vList2"/>
    <dgm:cxn modelId="{40C07238-75EB-4E22-BD64-28AD244B2041}" srcId="{C9D77479-93FB-4781-B7B8-D3BBF3C0F798}" destId="{322F4AB7-E246-4729-B982-17C0CBB64883}" srcOrd="0" destOrd="0" parTransId="{D3AF2A98-9F62-491B-A2E3-7F6EAC0ADEFB}" sibTransId="{E503004D-2D18-4CA6-BBCB-E1329D025A41}"/>
    <dgm:cxn modelId="{FEC9EF61-E4E3-4B4D-9718-D84CE822679A}" type="presOf" srcId="{95344707-5C34-470F-B63F-D58554A4F506}" destId="{6A5698BC-F85C-409B-8CD7-838280DF17A8}" srcOrd="0" destOrd="0" presId="urn:microsoft.com/office/officeart/2005/8/layout/vList2"/>
    <dgm:cxn modelId="{6BE6BB6E-E81C-42E4-B0C6-BF19ED83B7A3}" srcId="{C9D77479-93FB-4781-B7B8-D3BBF3C0F798}" destId="{DFDE6DB4-550B-42E5-9BBC-BF9C7DBC164D}" srcOrd="2" destOrd="0" parTransId="{7578DDF0-E93A-4DC3-B9B9-55FC10443BF6}" sibTransId="{DCB802B3-9608-4765-A8E0-5173FCDCBADC}"/>
    <dgm:cxn modelId="{EFCF1651-59B2-4D20-8275-D33DAEBB1DBE}" srcId="{C9D77479-93FB-4781-B7B8-D3BBF3C0F798}" destId="{074C27BA-7428-45FF-9BC5-3A3F8EC8B747}" srcOrd="3" destOrd="0" parTransId="{22383CE0-3F9A-4330-A6B9-4AF1DC7C4EF7}" sibTransId="{605AF105-F231-457C-8B9C-FF667237BECF}"/>
    <dgm:cxn modelId="{9A112156-910A-476F-BD68-0C45B4394CBB}" type="presOf" srcId="{DFDE6DB4-550B-42E5-9BBC-BF9C7DBC164D}" destId="{8CBF8CB1-F234-488B-ABCB-34F3D3305E5A}" srcOrd="0" destOrd="0" presId="urn:microsoft.com/office/officeart/2005/8/layout/vList2"/>
    <dgm:cxn modelId="{E446ED8C-5FC5-44B7-B012-3FD857ABCF0A}" type="presOf" srcId="{F67E2826-3A39-43EF-9DCB-9E6871B88EE0}" destId="{52ADC39C-92F4-4795-8096-5E4090225779}" srcOrd="0" destOrd="0" presId="urn:microsoft.com/office/officeart/2005/8/layout/vList2"/>
    <dgm:cxn modelId="{99ABBBD1-925F-417E-BDFF-05DE3E2757D4}" srcId="{C9D77479-93FB-4781-B7B8-D3BBF3C0F798}" destId="{95344707-5C34-470F-B63F-D58554A4F506}" srcOrd="1" destOrd="0" parTransId="{83E28DF3-D0CD-4F85-9CE8-5E6D259D5C03}" sibTransId="{68A484EF-40D4-40E2-BC0D-E7A235091FAD}"/>
    <dgm:cxn modelId="{B40A84DD-69F1-4190-9682-D59188FB04DC}" type="presOf" srcId="{322F4AB7-E246-4729-B982-17C0CBB64883}" destId="{A45DE81E-BA07-48DF-9D8D-EB75F69EF2A5}" srcOrd="0" destOrd="0" presId="urn:microsoft.com/office/officeart/2005/8/layout/vList2"/>
    <dgm:cxn modelId="{265566C0-555B-425B-B772-DB131F6BDFAE}" type="presParOf" srcId="{4165F692-E205-4FF6-9C99-E74377A71FED}" destId="{A45DE81E-BA07-48DF-9D8D-EB75F69EF2A5}" srcOrd="0" destOrd="0" presId="urn:microsoft.com/office/officeart/2005/8/layout/vList2"/>
    <dgm:cxn modelId="{30852307-8586-4F8E-8945-E1E09AF859C3}" type="presParOf" srcId="{4165F692-E205-4FF6-9C99-E74377A71FED}" destId="{1609B365-0A5A-42EA-BCF5-48C3BD4717AA}" srcOrd="1" destOrd="0" presId="urn:microsoft.com/office/officeart/2005/8/layout/vList2"/>
    <dgm:cxn modelId="{D0815FCA-6A58-4021-BBF2-6E13A5EB8F3E}" type="presParOf" srcId="{4165F692-E205-4FF6-9C99-E74377A71FED}" destId="{6A5698BC-F85C-409B-8CD7-838280DF17A8}" srcOrd="2" destOrd="0" presId="urn:microsoft.com/office/officeart/2005/8/layout/vList2"/>
    <dgm:cxn modelId="{5DCCDD77-CD16-4147-AB82-E11CF8B54F43}" type="presParOf" srcId="{4165F692-E205-4FF6-9C99-E74377A71FED}" destId="{1225CBAE-C1E7-440B-AB07-818AA157136C}" srcOrd="3" destOrd="0" presId="urn:microsoft.com/office/officeart/2005/8/layout/vList2"/>
    <dgm:cxn modelId="{477B9D76-77F7-41D1-AE4F-072D3E9D097D}" type="presParOf" srcId="{4165F692-E205-4FF6-9C99-E74377A71FED}" destId="{8CBF8CB1-F234-488B-ABCB-34F3D3305E5A}" srcOrd="4" destOrd="0" presId="urn:microsoft.com/office/officeart/2005/8/layout/vList2"/>
    <dgm:cxn modelId="{643674FD-4310-43A6-84F4-ACFB1DAC3A81}" type="presParOf" srcId="{4165F692-E205-4FF6-9C99-E74377A71FED}" destId="{77382B9C-69E3-4419-9FBD-6C25B0326D59}" srcOrd="5" destOrd="0" presId="urn:microsoft.com/office/officeart/2005/8/layout/vList2"/>
    <dgm:cxn modelId="{46C5E959-EFBE-4FCA-8A49-1C5A0A40544B}" type="presParOf" srcId="{4165F692-E205-4FF6-9C99-E74377A71FED}" destId="{ACC529FB-B764-4732-808C-43855D8C2AEB}" srcOrd="6" destOrd="0" presId="urn:microsoft.com/office/officeart/2005/8/layout/vList2"/>
    <dgm:cxn modelId="{C64C7B08-E684-40AF-A233-7846B4984EB1}" type="presParOf" srcId="{4165F692-E205-4FF6-9C99-E74377A71FED}" destId="{5C9BE59E-370F-4B51-BB62-5CB504AC8699}" srcOrd="7" destOrd="0" presId="urn:microsoft.com/office/officeart/2005/8/layout/vList2"/>
    <dgm:cxn modelId="{9F7F3863-F052-4B18-95E2-A7EE3A127289}" type="presParOf" srcId="{4165F692-E205-4FF6-9C99-E74377A71FED}" destId="{52ADC39C-92F4-4795-8096-5E409022577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C04C81-031B-4BFF-A682-C687979ED6B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FD44DAE9-7FEE-4FE0-B706-C444C9359404}">
      <dgm:prSet/>
      <dgm:spPr/>
      <dgm:t>
        <a:bodyPr/>
        <a:lstStyle/>
        <a:p>
          <a:r>
            <a:rPr lang="de-DE" b="1" dirty="0">
              <a:solidFill>
                <a:srgbClr val="FF0000"/>
              </a:solidFill>
            </a:rPr>
            <a:t>Hans erbt nicht aber Franz</a:t>
          </a:r>
        </a:p>
      </dgm:t>
    </dgm:pt>
    <dgm:pt modelId="{42C76272-9492-4AA7-8BE5-7B711F60E5E7}" type="parTrans" cxnId="{589DA0D0-0E23-4743-A486-8663EE1A6A0E}">
      <dgm:prSet/>
      <dgm:spPr/>
      <dgm:t>
        <a:bodyPr/>
        <a:lstStyle/>
        <a:p>
          <a:endParaRPr lang="de-DE"/>
        </a:p>
      </dgm:t>
    </dgm:pt>
    <dgm:pt modelId="{90F37ACA-4575-456D-BCE2-AC381C2E42E0}" type="sibTrans" cxnId="{589DA0D0-0E23-4743-A486-8663EE1A6A0E}">
      <dgm:prSet/>
      <dgm:spPr/>
      <dgm:t>
        <a:bodyPr/>
        <a:lstStyle/>
        <a:p>
          <a:endParaRPr lang="de-DE"/>
        </a:p>
      </dgm:t>
    </dgm:pt>
    <dgm:pt modelId="{5FB120F1-9711-45A3-9B67-8BC747C1D6C5}">
      <dgm:prSet/>
      <dgm:spPr/>
      <dgm:t>
        <a:bodyPr/>
        <a:lstStyle/>
        <a:p>
          <a:r>
            <a:rPr lang="de-DE" dirty="0"/>
            <a:t>Hans erbt, nicht aber Franz</a:t>
          </a:r>
        </a:p>
      </dgm:t>
    </dgm:pt>
    <dgm:pt modelId="{0B5E019D-0650-4336-9E53-331936BF8D91}" type="parTrans" cxnId="{96194B11-5144-4360-950E-B8E834D2FE1D}">
      <dgm:prSet/>
      <dgm:spPr/>
      <dgm:t>
        <a:bodyPr/>
        <a:lstStyle/>
        <a:p>
          <a:endParaRPr lang="de-DE"/>
        </a:p>
      </dgm:t>
    </dgm:pt>
    <dgm:pt modelId="{A4A01655-92AA-4861-AE9F-017B782103EC}" type="sibTrans" cxnId="{96194B11-5144-4360-950E-B8E834D2FE1D}">
      <dgm:prSet/>
      <dgm:spPr/>
      <dgm:t>
        <a:bodyPr/>
        <a:lstStyle/>
        <a:p>
          <a:endParaRPr lang="de-DE"/>
        </a:p>
      </dgm:t>
    </dgm:pt>
    <dgm:pt modelId="{62460FE1-551E-43EE-B162-76322FF2D07E}">
      <dgm:prSet/>
      <dgm:spPr/>
      <dgm:t>
        <a:bodyPr/>
        <a:lstStyle/>
        <a:p>
          <a:r>
            <a:rPr lang="de-DE" dirty="0"/>
            <a:t>Hans erbt nicht, aber Franz</a:t>
          </a:r>
        </a:p>
      </dgm:t>
    </dgm:pt>
    <dgm:pt modelId="{0AA898AA-71B7-4509-9C08-51F4777328EC}" type="parTrans" cxnId="{7E4C3833-2A35-4B5B-B085-31B9BCABA154}">
      <dgm:prSet/>
      <dgm:spPr/>
      <dgm:t>
        <a:bodyPr/>
        <a:lstStyle/>
        <a:p>
          <a:endParaRPr lang="de-DE"/>
        </a:p>
      </dgm:t>
    </dgm:pt>
    <dgm:pt modelId="{57DFC478-5C96-4F2C-AFF1-FDE02CAC0FCB}" type="sibTrans" cxnId="{7E4C3833-2A35-4B5B-B085-31B9BCABA154}">
      <dgm:prSet/>
      <dgm:spPr/>
      <dgm:t>
        <a:bodyPr/>
        <a:lstStyle/>
        <a:p>
          <a:endParaRPr lang="de-DE"/>
        </a:p>
      </dgm:t>
    </dgm:pt>
    <dgm:pt modelId="{3FB0FE0F-74F8-4AC1-8EC8-0BA6625B602F}">
      <dgm:prSet/>
      <dgm:spPr/>
      <dgm:t>
        <a:bodyPr/>
        <a:lstStyle/>
        <a:p>
          <a:r>
            <a:rPr lang="de-DE" dirty="0"/>
            <a:t>Wer erbt denn jetzt?</a:t>
          </a:r>
        </a:p>
      </dgm:t>
    </dgm:pt>
    <dgm:pt modelId="{B54EC166-FEA8-4256-ABD7-93649616EB83}" type="parTrans" cxnId="{D49621A1-9793-46C5-945E-8CDD352A62D5}">
      <dgm:prSet/>
      <dgm:spPr/>
      <dgm:t>
        <a:bodyPr/>
        <a:lstStyle/>
        <a:p>
          <a:endParaRPr lang="de-DE"/>
        </a:p>
      </dgm:t>
    </dgm:pt>
    <dgm:pt modelId="{81E2633A-E143-4A87-80CE-20BCD57C353F}" type="sibTrans" cxnId="{D49621A1-9793-46C5-945E-8CDD352A62D5}">
      <dgm:prSet/>
      <dgm:spPr/>
      <dgm:t>
        <a:bodyPr/>
        <a:lstStyle/>
        <a:p>
          <a:endParaRPr lang="de-DE"/>
        </a:p>
      </dgm:t>
    </dgm:pt>
    <dgm:pt modelId="{8975DD8D-B9F0-452A-AF1F-85755FB79691}" type="pres">
      <dgm:prSet presAssocID="{9BC04C81-031B-4BFF-A682-C687979ED6B7}" presName="outerComposite" presStyleCnt="0">
        <dgm:presLayoutVars>
          <dgm:chMax val="5"/>
          <dgm:dir/>
          <dgm:resizeHandles val="exact"/>
        </dgm:presLayoutVars>
      </dgm:prSet>
      <dgm:spPr/>
    </dgm:pt>
    <dgm:pt modelId="{4C79B629-2B5A-4A11-BAE2-CDB6EE104A85}" type="pres">
      <dgm:prSet presAssocID="{9BC04C81-031B-4BFF-A682-C687979ED6B7}" presName="dummyMaxCanvas" presStyleCnt="0">
        <dgm:presLayoutVars/>
      </dgm:prSet>
      <dgm:spPr/>
    </dgm:pt>
    <dgm:pt modelId="{7D551FF7-D9EB-494B-BAE7-00E623D13B8B}" type="pres">
      <dgm:prSet presAssocID="{9BC04C81-031B-4BFF-A682-C687979ED6B7}" presName="FourNodes_1" presStyleLbl="node1" presStyleIdx="0" presStyleCnt="4">
        <dgm:presLayoutVars>
          <dgm:bulletEnabled val="1"/>
        </dgm:presLayoutVars>
      </dgm:prSet>
      <dgm:spPr/>
    </dgm:pt>
    <dgm:pt modelId="{39E2892D-1550-432C-BC22-A94B3DDFB73D}" type="pres">
      <dgm:prSet presAssocID="{9BC04C81-031B-4BFF-A682-C687979ED6B7}" presName="FourNodes_2" presStyleLbl="node1" presStyleIdx="1" presStyleCnt="4">
        <dgm:presLayoutVars>
          <dgm:bulletEnabled val="1"/>
        </dgm:presLayoutVars>
      </dgm:prSet>
      <dgm:spPr/>
    </dgm:pt>
    <dgm:pt modelId="{E8E0B70E-D2E6-4BF8-A124-7BD0F3CF9C1F}" type="pres">
      <dgm:prSet presAssocID="{9BC04C81-031B-4BFF-A682-C687979ED6B7}" presName="FourNodes_3" presStyleLbl="node1" presStyleIdx="2" presStyleCnt="4">
        <dgm:presLayoutVars>
          <dgm:bulletEnabled val="1"/>
        </dgm:presLayoutVars>
      </dgm:prSet>
      <dgm:spPr/>
    </dgm:pt>
    <dgm:pt modelId="{F2829BBF-6A7A-4A5C-98E4-4BD64098454D}" type="pres">
      <dgm:prSet presAssocID="{9BC04C81-031B-4BFF-A682-C687979ED6B7}" presName="FourNodes_4" presStyleLbl="node1" presStyleIdx="3" presStyleCnt="4">
        <dgm:presLayoutVars>
          <dgm:bulletEnabled val="1"/>
        </dgm:presLayoutVars>
      </dgm:prSet>
      <dgm:spPr/>
    </dgm:pt>
    <dgm:pt modelId="{C95127DD-B803-4AA5-AE62-72499A2A26BA}" type="pres">
      <dgm:prSet presAssocID="{9BC04C81-031B-4BFF-A682-C687979ED6B7}" presName="FourConn_1-2" presStyleLbl="fgAccFollowNode1" presStyleIdx="0" presStyleCnt="3">
        <dgm:presLayoutVars>
          <dgm:bulletEnabled val="1"/>
        </dgm:presLayoutVars>
      </dgm:prSet>
      <dgm:spPr/>
    </dgm:pt>
    <dgm:pt modelId="{2BEABC76-95A2-41B7-8713-10000A76DFA1}" type="pres">
      <dgm:prSet presAssocID="{9BC04C81-031B-4BFF-A682-C687979ED6B7}" presName="FourConn_2-3" presStyleLbl="fgAccFollowNode1" presStyleIdx="1" presStyleCnt="3">
        <dgm:presLayoutVars>
          <dgm:bulletEnabled val="1"/>
        </dgm:presLayoutVars>
      </dgm:prSet>
      <dgm:spPr/>
    </dgm:pt>
    <dgm:pt modelId="{B8CCDA72-2EF0-484D-ADB9-658EE08CBA0F}" type="pres">
      <dgm:prSet presAssocID="{9BC04C81-031B-4BFF-A682-C687979ED6B7}" presName="FourConn_3-4" presStyleLbl="fgAccFollowNode1" presStyleIdx="2" presStyleCnt="3">
        <dgm:presLayoutVars>
          <dgm:bulletEnabled val="1"/>
        </dgm:presLayoutVars>
      </dgm:prSet>
      <dgm:spPr/>
    </dgm:pt>
    <dgm:pt modelId="{DCBB6575-210B-4004-B004-0286E37FE249}" type="pres">
      <dgm:prSet presAssocID="{9BC04C81-031B-4BFF-A682-C687979ED6B7}" presName="FourNodes_1_text" presStyleLbl="node1" presStyleIdx="3" presStyleCnt="4">
        <dgm:presLayoutVars>
          <dgm:bulletEnabled val="1"/>
        </dgm:presLayoutVars>
      </dgm:prSet>
      <dgm:spPr/>
    </dgm:pt>
    <dgm:pt modelId="{F89A4C5F-88B6-47BA-BB59-DAD659335F9F}" type="pres">
      <dgm:prSet presAssocID="{9BC04C81-031B-4BFF-A682-C687979ED6B7}" presName="FourNodes_2_text" presStyleLbl="node1" presStyleIdx="3" presStyleCnt="4">
        <dgm:presLayoutVars>
          <dgm:bulletEnabled val="1"/>
        </dgm:presLayoutVars>
      </dgm:prSet>
      <dgm:spPr/>
    </dgm:pt>
    <dgm:pt modelId="{9AFD4BE9-35AF-462D-B6DF-430C4170F473}" type="pres">
      <dgm:prSet presAssocID="{9BC04C81-031B-4BFF-A682-C687979ED6B7}" presName="FourNodes_3_text" presStyleLbl="node1" presStyleIdx="3" presStyleCnt="4">
        <dgm:presLayoutVars>
          <dgm:bulletEnabled val="1"/>
        </dgm:presLayoutVars>
      </dgm:prSet>
      <dgm:spPr/>
    </dgm:pt>
    <dgm:pt modelId="{D415F6CF-4151-493C-97A4-C8D229B0E4D2}" type="pres">
      <dgm:prSet presAssocID="{9BC04C81-031B-4BFF-A682-C687979ED6B7}" presName="FourNodes_4_text" presStyleLbl="node1" presStyleIdx="3" presStyleCnt="4">
        <dgm:presLayoutVars>
          <dgm:bulletEnabled val="1"/>
        </dgm:presLayoutVars>
      </dgm:prSet>
      <dgm:spPr/>
    </dgm:pt>
  </dgm:ptLst>
  <dgm:cxnLst>
    <dgm:cxn modelId="{229CE200-03C7-412E-B8A6-99D5BBE44C3B}" type="presOf" srcId="{A4A01655-92AA-4861-AE9F-017B782103EC}" destId="{2BEABC76-95A2-41B7-8713-10000A76DFA1}" srcOrd="0" destOrd="0" presId="urn:microsoft.com/office/officeart/2005/8/layout/vProcess5"/>
    <dgm:cxn modelId="{96194B11-5144-4360-950E-B8E834D2FE1D}" srcId="{9BC04C81-031B-4BFF-A682-C687979ED6B7}" destId="{5FB120F1-9711-45A3-9B67-8BC747C1D6C5}" srcOrd="1" destOrd="0" parTransId="{0B5E019D-0650-4336-9E53-331936BF8D91}" sibTransId="{A4A01655-92AA-4861-AE9F-017B782103EC}"/>
    <dgm:cxn modelId="{3F4C231A-F792-4EC4-9F63-21E694D8F863}" type="presOf" srcId="{FD44DAE9-7FEE-4FE0-B706-C444C9359404}" destId="{DCBB6575-210B-4004-B004-0286E37FE249}" srcOrd="1" destOrd="0" presId="urn:microsoft.com/office/officeart/2005/8/layout/vProcess5"/>
    <dgm:cxn modelId="{AB939430-7B4E-4E09-8FF7-28CDDBF992FF}" type="presOf" srcId="{5FB120F1-9711-45A3-9B67-8BC747C1D6C5}" destId="{39E2892D-1550-432C-BC22-A94B3DDFB73D}" srcOrd="0" destOrd="0" presId="urn:microsoft.com/office/officeart/2005/8/layout/vProcess5"/>
    <dgm:cxn modelId="{7E4C3833-2A35-4B5B-B085-31B9BCABA154}" srcId="{9BC04C81-031B-4BFF-A682-C687979ED6B7}" destId="{62460FE1-551E-43EE-B162-76322FF2D07E}" srcOrd="2" destOrd="0" parTransId="{0AA898AA-71B7-4509-9C08-51F4777328EC}" sibTransId="{57DFC478-5C96-4F2C-AFF1-FDE02CAC0FCB}"/>
    <dgm:cxn modelId="{FB4D6566-1248-488C-A2F1-55D37085BF23}" type="presOf" srcId="{FD44DAE9-7FEE-4FE0-B706-C444C9359404}" destId="{7D551FF7-D9EB-494B-BAE7-00E623D13B8B}" srcOrd="0" destOrd="0" presId="urn:microsoft.com/office/officeart/2005/8/layout/vProcess5"/>
    <dgm:cxn modelId="{3ADB104A-47FF-4824-BA2D-B927F5354CD5}" type="presOf" srcId="{3FB0FE0F-74F8-4AC1-8EC8-0BA6625B602F}" destId="{F2829BBF-6A7A-4A5C-98E4-4BD64098454D}" srcOrd="0" destOrd="0" presId="urn:microsoft.com/office/officeart/2005/8/layout/vProcess5"/>
    <dgm:cxn modelId="{4AC43E56-069B-434F-9928-9AA5950142C7}" type="presOf" srcId="{57DFC478-5C96-4F2C-AFF1-FDE02CAC0FCB}" destId="{B8CCDA72-2EF0-484D-ADB9-658EE08CBA0F}" srcOrd="0" destOrd="0" presId="urn:microsoft.com/office/officeart/2005/8/layout/vProcess5"/>
    <dgm:cxn modelId="{498A6A59-B08D-4988-AF53-8CCE4CE6A53D}" type="presOf" srcId="{90F37ACA-4575-456D-BCE2-AC381C2E42E0}" destId="{C95127DD-B803-4AA5-AE62-72499A2A26BA}" srcOrd="0" destOrd="0" presId="urn:microsoft.com/office/officeart/2005/8/layout/vProcess5"/>
    <dgm:cxn modelId="{E631458B-1EEE-4B1D-8C25-165F0B82FA7E}" type="presOf" srcId="{62460FE1-551E-43EE-B162-76322FF2D07E}" destId="{9AFD4BE9-35AF-462D-B6DF-430C4170F473}" srcOrd="1" destOrd="0" presId="urn:microsoft.com/office/officeart/2005/8/layout/vProcess5"/>
    <dgm:cxn modelId="{D49621A1-9793-46C5-945E-8CDD352A62D5}" srcId="{9BC04C81-031B-4BFF-A682-C687979ED6B7}" destId="{3FB0FE0F-74F8-4AC1-8EC8-0BA6625B602F}" srcOrd="3" destOrd="0" parTransId="{B54EC166-FEA8-4256-ABD7-93649616EB83}" sibTransId="{81E2633A-E143-4A87-80CE-20BCD57C353F}"/>
    <dgm:cxn modelId="{9E2ABDCB-6298-4248-A6C4-2A80CB981DB6}" type="presOf" srcId="{62460FE1-551E-43EE-B162-76322FF2D07E}" destId="{E8E0B70E-D2E6-4BF8-A124-7BD0F3CF9C1F}" srcOrd="0" destOrd="0" presId="urn:microsoft.com/office/officeart/2005/8/layout/vProcess5"/>
    <dgm:cxn modelId="{589DA0D0-0E23-4743-A486-8663EE1A6A0E}" srcId="{9BC04C81-031B-4BFF-A682-C687979ED6B7}" destId="{FD44DAE9-7FEE-4FE0-B706-C444C9359404}" srcOrd="0" destOrd="0" parTransId="{42C76272-9492-4AA7-8BE5-7B711F60E5E7}" sibTransId="{90F37ACA-4575-456D-BCE2-AC381C2E42E0}"/>
    <dgm:cxn modelId="{07B076D6-9E60-4B08-9DE1-15B7A0D2767A}" type="presOf" srcId="{5FB120F1-9711-45A3-9B67-8BC747C1D6C5}" destId="{F89A4C5F-88B6-47BA-BB59-DAD659335F9F}" srcOrd="1" destOrd="0" presId="urn:microsoft.com/office/officeart/2005/8/layout/vProcess5"/>
    <dgm:cxn modelId="{FBCC5FE5-78AB-4506-8F5E-DC00073848A7}" type="presOf" srcId="{3FB0FE0F-74F8-4AC1-8EC8-0BA6625B602F}" destId="{D415F6CF-4151-493C-97A4-C8D229B0E4D2}" srcOrd="1" destOrd="0" presId="urn:microsoft.com/office/officeart/2005/8/layout/vProcess5"/>
    <dgm:cxn modelId="{204497E5-6AAD-4534-A9AE-514D91E5FCBA}" type="presOf" srcId="{9BC04C81-031B-4BFF-A682-C687979ED6B7}" destId="{8975DD8D-B9F0-452A-AF1F-85755FB79691}" srcOrd="0" destOrd="0" presId="urn:microsoft.com/office/officeart/2005/8/layout/vProcess5"/>
    <dgm:cxn modelId="{0E028251-4B0E-49B4-89AE-AB7C9FDBD0AA}" type="presParOf" srcId="{8975DD8D-B9F0-452A-AF1F-85755FB79691}" destId="{4C79B629-2B5A-4A11-BAE2-CDB6EE104A85}" srcOrd="0" destOrd="0" presId="urn:microsoft.com/office/officeart/2005/8/layout/vProcess5"/>
    <dgm:cxn modelId="{B996D36B-905F-45F3-82B5-52A7D7CF4661}" type="presParOf" srcId="{8975DD8D-B9F0-452A-AF1F-85755FB79691}" destId="{7D551FF7-D9EB-494B-BAE7-00E623D13B8B}" srcOrd="1" destOrd="0" presId="urn:microsoft.com/office/officeart/2005/8/layout/vProcess5"/>
    <dgm:cxn modelId="{6D13D32D-365C-4167-AE01-F65B49BB6FF4}" type="presParOf" srcId="{8975DD8D-B9F0-452A-AF1F-85755FB79691}" destId="{39E2892D-1550-432C-BC22-A94B3DDFB73D}" srcOrd="2" destOrd="0" presId="urn:microsoft.com/office/officeart/2005/8/layout/vProcess5"/>
    <dgm:cxn modelId="{816ED633-A601-4160-9DB0-A05B4AEDB8CC}" type="presParOf" srcId="{8975DD8D-B9F0-452A-AF1F-85755FB79691}" destId="{E8E0B70E-D2E6-4BF8-A124-7BD0F3CF9C1F}" srcOrd="3" destOrd="0" presId="urn:microsoft.com/office/officeart/2005/8/layout/vProcess5"/>
    <dgm:cxn modelId="{CA3879C9-612C-4099-BADD-B9213CD64FF4}" type="presParOf" srcId="{8975DD8D-B9F0-452A-AF1F-85755FB79691}" destId="{F2829BBF-6A7A-4A5C-98E4-4BD64098454D}" srcOrd="4" destOrd="0" presId="urn:microsoft.com/office/officeart/2005/8/layout/vProcess5"/>
    <dgm:cxn modelId="{5CE5182C-98E8-4649-ABA5-73F91FD924AD}" type="presParOf" srcId="{8975DD8D-B9F0-452A-AF1F-85755FB79691}" destId="{C95127DD-B803-4AA5-AE62-72499A2A26BA}" srcOrd="5" destOrd="0" presId="urn:microsoft.com/office/officeart/2005/8/layout/vProcess5"/>
    <dgm:cxn modelId="{F8C888E9-9DBF-4AB6-BE44-1635253C61FE}" type="presParOf" srcId="{8975DD8D-B9F0-452A-AF1F-85755FB79691}" destId="{2BEABC76-95A2-41B7-8713-10000A76DFA1}" srcOrd="6" destOrd="0" presId="urn:microsoft.com/office/officeart/2005/8/layout/vProcess5"/>
    <dgm:cxn modelId="{4213C667-527D-4DCC-9A5B-35A6C19812EA}" type="presParOf" srcId="{8975DD8D-B9F0-452A-AF1F-85755FB79691}" destId="{B8CCDA72-2EF0-484D-ADB9-658EE08CBA0F}" srcOrd="7" destOrd="0" presId="urn:microsoft.com/office/officeart/2005/8/layout/vProcess5"/>
    <dgm:cxn modelId="{531210F0-5E95-48F5-A1C8-EBA50DC3A09B}" type="presParOf" srcId="{8975DD8D-B9F0-452A-AF1F-85755FB79691}" destId="{DCBB6575-210B-4004-B004-0286E37FE249}" srcOrd="8" destOrd="0" presId="urn:microsoft.com/office/officeart/2005/8/layout/vProcess5"/>
    <dgm:cxn modelId="{E1725B73-FE99-43EA-8FBE-773DD88A980B}" type="presParOf" srcId="{8975DD8D-B9F0-452A-AF1F-85755FB79691}" destId="{F89A4C5F-88B6-47BA-BB59-DAD659335F9F}" srcOrd="9" destOrd="0" presId="urn:microsoft.com/office/officeart/2005/8/layout/vProcess5"/>
    <dgm:cxn modelId="{6BA50C0B-1F97-4576-AE5C-B145ABED40B4}" type="presParOf" srcId="{8975DD8D-B9F0-452A-AF1F-85755FB79691}" destId="{9AFD4BE9-35AF-462D-B6DF-430C4170F473}" srcOrd="10" destOrd="0" presId="urn:microsoft.com/office/officeart/2005/8/layout/vProcess5"/>
    <dgm:cxn modelId="{C8F2BA54-03A3-4A66-AFF7-C1777996D387}" type="presParOf" srcId="{8975DD8D-B9F0-452A-AF1F-85755FB79691}" destId="{D415F6CF-4151-493C-97A4-C8D229B0E4D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7A4D7F-ACEC-43A5-816E-05E6D6DF97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EBB38072-5230-4F55-A6CD-66066C79B27E}">
      <dgm:prSet/>
      <dgm:spPr/>
      <dgm:t>
        <a:bodyPr/>
        <a:lstStyle/>
        <a:p>
          <a:r>
            <a:rPr lang="de-DE"/>
            <a:t>Letzt-Elternteil verstirbt</a:t>
          </a:r>
        </a:p>
      </dgm:t>
    </dgm:pt>
    <dgm:pt modelId="{6FF35490-A9FA-4387-A611-C0E5EF50B83E}" type="parTrans" cxnId="{C04542C0-A24C-4217-A70A-C1F9DDA9EF85}">
      <dgm:prSet/>
      <dgm:spPr/>
      <dgm:t>
        <a:bodyPr/>
        <a:lstStyle/>
        <a:p>
          <a:endParaRPr lang="de-DE"/>
        </a:p>
      </dgm:t>
    </dgm:pt>
    <dgm:pt modelId="{E0963352-1316-49DF-8C09-87DFADB78D28}" type="sibTrans" cxnId="{C04542C0-A24C-4217-A70A-C1F9DDA9EF85}">
      <dgm:prSet/>
      <dgm:spPr/>
      <dgm:t>
        <a:bodyPr/>
        <a:lstStyle/>
        <a:p>
          <a:endParaRPr lang="de-DE"/>
        </a:p>
      </dgm:t>
    </dgm:pt>
    <dgm:pt modelId="{40DF1127-449C-4B1F-9E19-B069D24B566E}">
      <dgm:prSet/>
      <dgm:spPr/>
      <dgm:t>
        <a:bodyPr/>
        <a:lstStyle/>
        <a:p>
          <a:r>
            <a:rPr lang="de-DE"/>
            <a:t>1 Kind Alleinerbe</a:t>
          </a:r>
        </a:p>
      </dgm:t>
    </dgm:pt>
    <dgm:pt modelId="{B0DDE46A-61F0-416E-AF45-46813BC53F9F}" type="parTrans" cxnId="{FB5AFC09-A6D5-4C0F-B09A-9A7E9BD61083}">
      <dgm:prSet/>
      <dgm:spPr/>
      <dgm:t>
        <a:bodyPr/>
        <a:lstStyle/>
        <a:p>
          <a:endParaRPr lang="de-DE"/>
        </a:p>
      </dgm:t>
    </dgm:pt>
    <dgm:pt modelId="{2356A32B-A85D-494E-B161-0286895ED118}" type="sibTrans" cxnId="{FB5AFC09-A6D5-4C0F-B09A-9A7E9BD61083}">
      <dgm:prSet/>
      <dgm:spPr/>
      <dgm:t>
        <a:bodyPr/>
        <a:lstStyle/>
        <a:p>
          <a:endParaRPr lang="de-DE"/>
        </a:p>
      </dgm:t>
    </dgm:pt>
    <dgm:pt modelId="{8AAF7C72-7802-4151-8A7F-B8E6EC8E06EF}">
      <dgm:prSet/>
      <dgm:spPr/>
      <dgm:t>
        <a:bodyPr/>
        <a:lstStyle/>
        <a:p>
          <a:r>
            <a:rPr lang="de-DE"/>
            <a:t>Vermögen = Erbmasse</a:t>
          </a:r>
        </a:p>
      </dgm:t>
    </dgm:pt>
    <dgm:pt modelId="{B29F9A11-E04D-406C-A413-875F3E86D1EF}" type="parTrans" cxnId="{20ABBD2C-5A56-411B-8F97-B33548150261}">
      <dgm:prSet/>
      <dgm:spPr/>
      <dgm:t>
        <a:bodyPr/>
        <a:lstStyle/>
        <a:p>
          <a:endParaRPr lang="de-DE"/>
        </a:p>
      </dgm:t>
    </dgm:pt>
    <dgm:pt modelId="{6E36AEE4-782B-433C-9762-75A9EFF149DC}" type="sibTrans" cxnId="{20ABBD2C-5A56-411B-8F97-B33548150261}">
      <dgm:prSet/>
      <dgm:spPr/>
      <dgm:t>
        <a:bodyPr/>
        <a:lstStyle/>
        <a:p>
          <a:endParaRPr lang="de-DE"/>
        </a:p>
      </dgm:t>
    </dgm:pt>
    <dgm:pt modelId="{9CAA58FC-8F5B-4AF9-97B8-F4E972FE5616}">
      <dgm:prSet/>
      <dgm:spPr/>
      <dgm:t>
        <a:bodyPr/>
        <a:lstStyle/>
        <a:p>
          <a:r>
            <a:rPr lang="de-DE" dirty="0"/>
            <a:t>Einfamilienhaus 900.000 €</a:t>
          </a:r>
        </a:p>
      </dgm:t>
    </dgm:pt>
    <dgm:pt modelId="{8FD949D6-180C-48C3-AF12-2C0D9BE7B940}" type="parTrans" cxnId="{EF60E434-AD6A-4963-900C-A097E513CFD2}">
      <dgm:prSet/>
      <dgm:spPr/>
      <dgm:t>
        <a:bodyPr/>
        <a:lstStyle/>
        <a:p>
          <a:endParaRPr lang="de-DE"/>
        </a:p>
      </dgm:t>
    </dgm:pt>
    <dgm:pt modelId="{017AC6B4-EA8C-4E01-919B-F4AC7B382A2A}" type="sibTrans" cxnId="{EF60E434-AD6A-4963-900C-A097E513CFD2}">
      <dgm:prSet/>
      <dgm:spPr/>
      <dgm:t>
        <a:bodyPr/>
        <a:lstStyle/>
        <a:p>
          <a:endParaRPr lang="de-DE"/>
        </a:p>
      </dgm:t>
    </dgm:pt>
    <dgm:pt modelId="{F499CFA9-D39E-4989-9176-8C2AFC527633}">
      <dgm:prSet/>
      <dgm:spPr/>
      <dgm:t>
        <a:bodyPr/>
        <a:lstStyle/>
        <a:p>
          <a:r>
            <a:rPr lang="de-DE"/>
            <a:t>Geldvermögen 75.000 €</a:t>
          </a:r>
        </a:p>
      </dgm:t>
    </dgm:pt>
    <dgm:pt modelId="{DD6626A4-B272-4E0E-8959-11904690D49F}" type="parTrans" cxnId="{00E9973F-CD14-4C58-B014-9E3D88AE0E38}">
      <dgm:prSet/>
      <dgm:spPr/>
      <dgm:t>
        <a:bodyPr/>
        <a:lstStyle/>
        <a:p>
          <a:endParaRPr lang="de-DE"/>
        </a:p>
      </dgm:t>
    </dgm:pt>
    <dgm:pt modelId="{F98415FD-1B38-42C5-AD84-0E313BE93589}" type="sibTrans" cxnId="{00E9973F-CD14-4C58-B014-9E3D88AE0E38}">
      <dgm:prSet/>
      <dgm:spPr/>
      <dgm:t>
        <a:bodyPr/>
        <a:lstStyle/>
        <a:p>
          <a:endParaRPr lang="de-DE"/>
        </a:p>
      </dgm:t>
    </dgm:pt>
    <dgm:pt modelId="{44CCA426-E232-4201-93FE-C6624B9295D1}">
      <dgm:prSet/>
      <dgm:spPr/>
      <dgm:t>
        <a:bodyPr/>
        <a:lstStyle/>
        <a:p>
          <a:r>
            <a:rPr lang="de-DE"/>
            <a:t>Hausrat 7.500 €</a:t>
          </a:r>
        </a:p>
      </dgm:t>
    </dgm:pt>
    <dgm:pt modelId="{196CA26D-0B16-42A9-9D36-342409AC281B}" type="parTrans" cxnId="{11D9A093-3152-457A-9386-456A3FB250CD}">
      <dgm:prSet/>
      <dgm:spPr/>
      <dgm:t>
        <a:bodyPr/>
        <a:lstStyle/>
        <a:p>
          <a:endParaRPr lang="de-DE"/>
        </a:p>
      </dgm:t>
    </dgm:pt>
    <dgm:pt modelId="{5CDF1F3B-8283-4FDC-8F63-6285AA91BEFE}" type="sibTrans" cxnId="{11D9A093-3152-457A-9386-456A3FB250CD}">
      <dgm:prSet/>
      <dgm:spPr/>
      <dgm:t>
        <a:bodyPr/>
        <a:lstStyle/>
        <a:p>
          <a:endParaRPr lang="de-DE"/>
        </a:p>
      </dgm:t>
    </dgm:pt>
    <dgm:pt modelId="{58010E3E-F175-447E-BEEE-8680344F9E2C}">
      <dgm:prSet/>
      <dgm:spPr/>
      <dgm:t>
        <a:bodyPr/>
        <a:lstStyle/>
        <a:p>
          <a:r>
            <a:rPr lang="de-DE"/>
            <a:t>Perserteppiche ?? €</a:t>
          </a:r>
        </a:p>
      </dgm:t>
    </dgm:pt>
    <dgm:pt modelId="{1327F76A-6402-430F-9D2B-6DE2227B8068}" type="parTrans" cxnId="{3C9C5599-4802-4EB4-A75E-A18699D68FF1}">
      <dgm:prSet/>
      <dgm:spPr/>
      <dgm:t>
        <a:bodyPr/>
        <a:lstStyle/>
        <a:p>
          <a:endParaRPr lang="de-DE"/>
        </a:p>
      </dgm:t>
    </dgm:pt>
    <dgm:pt modelId="{ADEAF5B3-D8AF-43D3-A6B5-E3C1998BFA99}" type="sibTrans" cxnId="{3C9C5599-4802-4EB4-A75E-A18699D68FF1}">
      <dgm:prSet/>
      <dgm:spPr/>
      <dgm:t>
        <a:bodyPr/>
        <a:lstStyle/>
        <a:p>
          <a:endParaRPr lang="de-DE"/>
        </a:p>
      </dgm:t>
    </dgm:pt>
    <dgm:pt modelId="{4E5B0C45-203C-4228-86BF-9C55DC601520}" type="pres">
      <dgm:prSet presAssocID="{4F7A4D7F-ACEC-43A5-816E-05E6D6DF97E2}" presName="linear" presStyleCnt="0">
        <dgm:presLayoutVars>
          <dgm:animLvl val="lvl"/>
          <dgm:resizeHandles val="exact"/>
        </dgm:presLayoutVars>
      </dgm:prSet>
      <dgm:spPr/>
    </dgm:pt>
    <dgm:pt modelId="{86A0A404-2B7C-498A-B902-321D38333E3A}" type="pres">
      <dgm:prSet presAssocID="{EBB38072-5230-4F55-A6CD-66066C79B27E}" presName="parentText" presStyleLbl="node1" presStyleIdx="0" presStyleCnt="3">
        <dgm:presLayoutVars>
          <dgm:chMax val="0"/>
          <dgm:bulletEnabled val="1"/>
        </dgm:presLayoutVars>
      </dgm:prSet>
      <dgm:spPr/>
    </dgm:pt>
    <dgm:pt modelId="{E90D6ADC-D855-44F7-8A58-44BBED428897}" type="pres">
      <dgm:prSet presAssocID="{E0963352-1316-49DF-8C09-87DFADB78D28}" presName="spacer" presStyleCnt="0"/>
      <dgm:spPr/>
    </dgm:pt>
    <dgm:pt modelId="{7EF424C2-C56A-4ED8-8860-345EDC38F120}" type="pres">
      <dgm:prSet presAssocID="{40DF1127-449C-4B1F-9E19-B069D24B566E}" presName="parentText" presStyleLbl="node1" presStyleIdx="1" presStyleCnt="3">
        <dgm:presLayoutVars>
          <dgm:chMax val="0"/>
          <dgm:bulletEnabled val="1"/>
        </dgm:presLayoutVars>
      </dgm:prSet>
      <dgm:spPr/>
    </dgm:pt>
    <dgm:pt modelId="{0E2526B1-7FFD-4C60-9704-E34393A24A5E}" type="pres">
      <dgm:prSet presAssocID="{2356A32B-A85D-494E-B161-0286895ED118}" presName="spacer" presStyleCnt="0"/>
      <dgm:spPr/>
    </dgm:pt>
    <dgm:pt modelId="{E77D54E9-1F80-4389-9E69-E89F1F134E23}" type="pres">
      <dgm:prSet presAssocID="{8AAF7C72-7802-4151-8A7F-B8E6EC8E06EF}" presName="parentText" presStyleLbl="node1" presStyleIdx="2" presStyleCnt="3">
        <dgm:presLayoutVars>
          <dgm:chMax val="0"/>
          <dgm:bulletEnabled val="1"/>
        </dgm:presLayoutVars>
      </dgm:prSet>
      <dgm:spPr/>
    </dgm:pt>
    <dgm:pt modelId="{91EBA9C9-389D-400C-A862-67FCF44BA802}" type="pres">
      <dgm:prSet presAssocID="{8AAF7C72-7802-4151-8A7F-B8E6EC8E06EF}" presName="childText" presStyleLbl="revTx" presStyleIdx="0" presStyleCnt="1">
        <dgm:presLayoutVars>
          <dgm:bulletEnabled val="1"/>
        </dgm:presLayoutVars>
      </dgm:prSet>
      <dgm:spPr/>
    </dgm:pt>
  </dgm:ptLst>
  <dgm:cxnLst>
    <dgm:cxn modelId="{FB5AFC09-A6D5-4C0F-B09A-9A7E9BD61083}" srcId="{4F7A4D7F-ACEC-43A5-816E-05E6D6DF97E2}" destId="{40DF1127-449C-4B1F-9E19-B069D24B566E}" srcOrd="1" destOrd="0" parTransId="{B0DDE46A-61F0-416E-AF45-46813BC53F9F}" sibTransId="{2356A32B-A85D-494E-B161-0286895ED118}"/>
    <dgm:cxn modelId="{79931610-1A2B-4599-8A2F-BD4DD0B8BC7C}" type="presOf" srcId="{40DF1127-449C-4B1F-9E19-B069D24B566E}" destId="{7EF424C2-C56A-4ED8-8860-345EDC38F120}" srcOrd="0" destOrd="0" presId="urn:microsoft.com/office/officeart/2005/8/layout/vList2"/>
    <dgm:cxn modelId="{E5C10525-9806-4507-8364-35C5DF3C0E09}" type="presOf" srcId="{44CCA426-E232-4201-93FE-C6624B9295D1}" destId="{91EBA9C9-389D-400C-A862-67FCF44BA802}" srcOrd="0" destOrd="2" presId="urn:microsoft.com/office/officeart/2005/8/layout/vList2"/>
    <dgm:cxn modelId="{20ABBD2C-5A56-411B-8F97-B33548150261}" srcId="{4F7A4D7F-ACEC-43A5-816E-05E6D6DF97E2}" destId="{8AAF7C72-7802-4151-8A7F-B8E6EC8E06EF}" srcOrd="2" destOrd="0" parTransId="{B29F9A11-E04D-406C-A413-875F3E86D1EF}" sibTransId="{6E36AEE4-782B-433C-9762-75A9EFF149DC}"/>
    <dgm:cxn modelId="{EF60E434-AD6A-4963-900C-A097E513CFD2}" srcId="{8AAF7C72-7802-4151-8A7F-B8E6EC8E06EF}" destId="{9CAA58FC-8F5B-4AF9-97B8-F4E972FE5616}" srcOrd="0" destOrd="0" parTransId="{8FD949D6-180C-48C3-AF12-2C0D9BE7B940}" sibTransId="{017AC6B4-EA8C-4E01-919B-F4AC7B382A2A}"/>
    <dgm:cxn modelId="{4DCFE53D-D81A-478A-B084-16E36A39CE39}" type="presOf" srcId="{EBB38072-5230-4F55-A6CD-66066C79B27E}" destId="{86A0A404-2B7C-498A-B902-321D38333E3A}" srcOrd="0" destOrd="0" presId="urn:microsoft.com/office/officeart/2005/8/layout/vList2"/>
    <dgm:cxn modelId="{00E9973F-CD14-4C58-B014-9E3D88AE0E38}" srcId="{8AAF7C72-7802-4151-8A7F-B8E6EC8E06EF}" destId="{F499CFA9-D39E-4989-9176-8C2AFC527633}" srcOrd="1" destOrd="0" parTransId="{DD6626A4-B272-4E0E-8959-11904690D49F}" sibTransId="{F98415FD-1B38-42C5-AD84-0E313BE93589}"/>
    <dgm:cxn modelId="{4E602F4D-ABED-4EF8-B957-9DEAB03BDB7E}" type="presOf" srcId="{4F7A4D7F-ACEC-43A5-816E-05E6D6DF97E2}" destId="{4E5B0C45-203C-4228-86BF-9C55DC601520}" srcOrd="0" destOrd="0" presId="urn:microsoft.com/office/officeart/2005/8/layout/vList2"/>
    <dgm:cxn modelId="{33424157-6D57-4949-B884-6DA27E849780}" type="presOf" srcId="{F499CFA9-D39E-4989-9176-8C2AFC527633}" destId="{91EBA9C9-389D-400C-A862-67FCF44BA802}" srcOrd="0" destOrd="1" presId="urn:microsoft.com/office/officeart/2005/8/layout/vList2"/>
    <dgm:cxn modelId="{C6D25779-59D5-4CFD-9BB9-50E5836378F3}" type="presOf" srcId="{9CAA58FC-8F5B-4AF9-97B8-F4E972FE5616}" destId="{91EBA9C9-389D-400C-A862-67FCF44BA802}" srcOrd="0" destOrd="0" presId="urn:microsoft.com/office/officeart/2005/8/layout/vList2"/>
    <dgm:cxn modelId="{11D9A093-3152-457A-9386-456A3FB250CD}" srcId="{8AAF7C72-7802-4151-8A7F-B8E6EC8E06EF}" destId="{44CCA426-E232-4201-93FE-C6624B9295D1}" srcOrd="2" destOrd="0" parTransId="{196CA26D-0B16-42A9-9D36-342409AC281B}" sibTransId="{5CDF1F3B-8283-4FDC-8F63-6285AA91BEFE}"/>
    <dgm:cxn modelId="{3C9C5599-4802-4EB4-A75E-A18699D68FF1}" srcId="{8AAF7C72-7802-4151-8A7F-B8E6EC8E06EF}" destId="{58010E3E-F175-447E-BEEE-8680344F9E2C}" srcOrd="3" destOrd="0" parTransId="{1327F76A-6402-430F-9D2B-6DE2227B8068}" sibTransId="{ADEAF5B3-D8AF-43D3-A6B5-E3C1998BFA99}"/>
    <dgm:cxn modelId="{C04542C0-A24C-4217-A70A-C1F9DDA9EF85}" srcId="{4F7A4D7F-ACEC-43A5-816E-05E6D6DF97E2}" destId="{EBB38072-5230-4F55-A6CD-66066C79B27E}" srcOrd="0" destOrd="0" parTransId="{6FF35490-A9FA-4387-A611-C0E5EF50B83E}" sibTransId="{E0963352-1316-49DF-8C09-87DFADB78D28}"/>
    <dgm:cxn modelId="{551A93E1-09E5-43A0-B0D4-D30117D87288}" type="presOf" srcId="{58010E3E-F175-447E-BEEE-8680344F9E2C}" destId="{91EBA9C9-389D-400C-A862-67FCF44BA802}" srcOrd="0" destOrd="3" presId="urn:microsoft.com/office/officeart/2005/8/layout/vList2"/>
    <dgm:cxn modelId="{86B156F5-9966-44AC-A388-1AC5429BEA45}" type="presOf" srcId="{8AAF7C72-7802-4151-8A7F-B8E6EC8E06EF}" destId="{E77D54E9-1F80-4389-9E69-E89F1F134E23}" srcOrd="0" destOrd="0" presId="urn:microsoft.com/office/officeart/2005/8/layout/vList2"/>
    <dgm:cxn modelId="{3545BCD2-6561-449E-B4A5-D3CB6E5CAE80}" type="presParOf" srcId="{4E5B0C45-203C-4228-86BF-9C55DC601520}" destId="{86A0A404-2B7C-498A-B902-321D38333E3A}" srcOrd="0" destOrd="0" presId="urn:microsoft.com/office/officeart/2005/8/layout/vList2"/>
    <dgm:cxn modelId="{761D967F-1788-4220-97A2-C0C9F50432E2}" type="presParOf" srcId="{4E5B0C45-203C-4228-86BF-9C55DC601520}" destId="{E90D6ADC-D855-44F7-8A58-44BBED428897}" srcOrd="1" destOrd="0" presId="urn:microsoft.com/office/officeart/2005/8/layout/vList2"/>
    <dgm:cxn modelId="{7311E7AD-1C3C-4990-8854-4BEE1A34B257}" type="presParOf" srcId="{4E5B0C45-203C-4228-86BF-9C55DC601520}" destId="{7EF424C2-C56A-4ED8-8860-345EDC38F120}" srcOrd="2" destOrd="0" presId="urn:microsoft.com/office/officeart/2005/8/layout/vList2"/>
    <dgm:cxn modelId="{263574BB-9C20-4847-AAD2-C0D955A7FF1D}" type="presParOf" srcId="{4E5B0C45-203C-4228-86BF-9C55DC601520}" destId="{0E2526B1-7FFD-4C60-9704-E34393A24A5E}" srcOrd="3" destOrd="0" presId="urn:microsoft.com/office/officeart/2005/8/layout/vList2"/>
    <dgm:cxn modelId="{7D7D53F5-806E-4379-9F52-68C78CBC2938}" type="presParOf" srcId="{4E5B0C45-203C-4228-86BF-9C55DC601520}" destId="{E77D54E9-1F80-4389-9E69-E89F1F134E23}" srcOrd="4" destOrd="0" presId="urn:microsoft.com/office/officeart/2005/8/layout/vList2"/>
    <dgm:cxn modelId="{DB114285-4DEB-470C-A2BC-2B39486BEB20}" type="presParOf" srcId="{4E5B0C45-203C-4228-86BF-9C55DC601520}" destId="{91EBA9C9-389D-400C-A862-67FCF44BA80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E6CE9C-9D2E-4846-888E-6D15F2E5417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de-DE"/>
        </a:p>
      </dgm:t>
    </dgm:pt>
    <dgm:pt modelId="{271C38F8-28FE-4983-B065-72C5F5EAA9C8}">
      <dgm:prSet/>
      <dgm:spPr/>
      <dgm:t>
        <a:bodyPr/>
        <a:lstStyle/>
        <a:p>
          <a:r>
            <a:rPr lang="de-DE" dirty="0"/>
            <a:t>Steuerlicher Wert = Verkehrswert</a:t>
          </a:r>
        </a:p>
      </dgm:t>
    </dgm:pt>
    <dgm:pt modelId="{01F0601C-4E12-4298-BA75-2A2DFB0C0FA9}" type="parTrans" cxnId="{01FB32F8-8453-4BFE-8D7F-0C2C157F928C}">
      <dgm:prSet/>
      <dgm:spPr/>
      <dgm:t>
        <a:bodyPr/>
        <a:lstStyle/>
        <a:p>
          <a:endParaRPr lang="de-DE"/>
        </a:p>
      </dgm:t>
    </dgm:pt>
    <dgm:pt modelId="{D53F4937-2708-4E36-B0CB-DD1545ACB8A0}" type="sibTrans" cxnId="{01FB32F8-8453-4BFE-8D7F-0C2C157F928C}">
      <dgm:prSet/>
      <dgm:spPr/>
      <dgm:t>
        <a:bodyPr/>
        <a:lstStyle/>
        <a:p>
          <a:endParaRPr lang="de-DE"/>
        </a:p>
      </dgm:t>
    </dgm:pt>
    <dgm:pt modelId="{9C320CB7-F3B5-4F11-AAD9-0A7B0B2102E6}">
      <dgm:prSet/>
      <dgm:spPr/>
      <dgm:t>
        <a:bodyPr/>
        <a:lstStyle/>
        <a:p>
          <a:r>
            <a:rPr lang="de-DE"/>
            <a:t>Immobilien</a:t>
          </a:r>
        </a:p>
      </dgm:t>
    </dgm:pt>
    <dgm:pt modelId="{5793C2A1-4080-4E5A-BFEF-BADA6FB70640}" type="parTrans" cxnId="{96CC5D6D-033B-476B-ADB4-5D33160D5AD7}">
      <dgm:prSet/>
      <dgm:spPr/>
      <dgm:t>
        <a:bodyPr/>
        <a:lstStyle/>
        <a:p>
          <a:endParaRPr lang="de-DE"/>
        </a:p>
      </dgm:t>
    </dgm:pt>
    <dgm:pt modelId="{790982B6-C739-4B04-A109-74F411760EE8}" type="sibTrans" cxnId="{96CC5D6D-033B-476B-ADB4-5D33160D5AD7}">
      <dgm:prSet/>
      <dgm:spPr/>
      <dgm:t>
        <a:bodyPr/>
        <a:lstStyle/>
        <a:p>
          <a:endParaRPr lang="de-DE"/>
        </a:p>
      </dgm:t>
    </dgm:pt>
    <dgm:pt modelId="{F19DBEA4-ED01-497D-9295-2263E4BDFC81}">
      <dgm:prSet/>
      <dgm:spPr/>
      <dgm:t>
        <a:bodyPr/>
        <a:lstStyle/>
        <a:p>
          <a:r>
            <a:rPr lang="de-DE"/>
            <a:t>Ertragswert</a:t>
          </a:r>
        </a:p>
      </dgm:t>
    </dgm:pt>
    <dgm:pt modelId="{322DBFD7-0A4E-4C53-9907-6E61235FFB8E}" type="parTrans" cxnId="{0154FE3B-F89E-4601-938C-1E97696ED01A}">
      <dgm:prSet/>
      <dgm:spPr/>
      <dgm:t>
        <a:bodyPr/>
        <a:lstStyle/>
        <a:p>
          <a:endParaRPr lang="de-DE"/>
        </a:p>
      </dgm:t>
    </dgm:pt>
    <dgm:pt modelId="{A49383F1-CB85-4394-A0D0-434190EFDA4C}" type="sibTrans" cxnId="{0154FE3B-F89E-4601-938C-1E97696ED01A}">
      <dgm:prSet/>
      <dgm:spPr/>
      <dgm:t>
        <a:bodyPr/>
        <a:lstStyle/>
        <a:p>
          <a:endParaRPr lang="de-DE"/>
        </a:p>
      </dgm:t>
    </dgm:pt>
    <dgm:pt modelId="{1B05AD9B-94F2-48D3-9F19-066484068260}">
      <dgm:prSet/>
      <dgm:spPr/>
      <dgm:t>
        <a:bodyPr/>
        <a:lstStyle/>
        <a:p>
          <a:r>
            <a:rPr lang="de-DE" dirty="0"/>
            <a:t>Geschäftsgrundstücke, Mietwohngrundstücke, gemischte Grundstücke</a:t>
          </a:r>
        </a:p>
      </dgm:t>
    </dgm:pt>
    <dgm:pt modelId="{0B56D9A8-61DA-47E4-B046-F1907F8D6FEF}" type="parTrans" cxnId="{F73CE495-2D9D-4FD5-80B3-27D7FEC2B5E5}">
      <dgm:prSet/>
      <dgm:spPr/>
      <dgm:t>
        <a:bodyPr/>
        <a:lstStyle/>
        <a:p>
          <a:endParaRPr lang="de-DE"/>
        </a:p>
      </dgm:t>
    </dgm:pt>
    <dgm:pt modelId="{78A01B95-E445-401A-B3AB-4932738F4ED1}" type="sibTrans" cxnId="{F73CE495-2D9D-4FD5-80B3-27D7FEC2B5E5}">
      <dgm:prSet/>
      <dgm:spPr/>
      <dgm:t>
        <a:bodyPr/>
        <a:lstStyle/>
        <a:p>
          <a:endParaRPr lang="de-DE"/>
        </a:p>
      </dgm:t>
    </dgm:pt>
    <dgm:pt modelId="{40E45204-01B4-46B3-994D-6CC941C3618D}">
      <dgm:prSet/>
      <dgm:spPr/>
      <dgm:t>
        <a:bodyPr/>
        <a:lstStyle/>
        <a:p>
          <a:r>
            <a:rPr lang="de-DE"/>
            <a:t>Vergleichswert</a:t>
          </a:r>
        </a:p>
      </dgm:t>
    </dgm:pt>
    <dgm:pt modelId="{5D7D89C9-5E9F-407F-A393-A5B87D774C54}" type="parTrans" cxnId="{9A4111E9-AA6F-41DC-8A52-F9D6513510C9}">
      <dgm:prSet/>
      <dgm:spPr/>
      <dgm:t>
        <a:bodyPr/>
        <a:lstStyle/>
        <a:p>
          <a:endParaRPr lang="de-DE"/>
        </a:p>
      </dgm:t>
    </dgm:pt>
    <dgm:pt modelId="{32459C73-5D43-4A77-AF76-B20B90A4DC57}" type="sibTrans" cxnId="{9A4111E9-AA6F-41DC-8A52-F9D6513510C9}">
      <dgm:prSet/>
      <dgm:spPr/>
      <dgm:t>
        <a:bodyPr/>
        <a:lstStyle/>
        <a:p>
          <a:endParaRPr lang="de-DE"/>
        </a:p>
      </dgm:t>
    </dgm:pt>
    <dgm:pt modelId="{D4B0D53E-1B80-4BA9-9272-F4D7D7699841}">
      <dgm:prSet/>
      <dgm:spPr/>
      <dgm:t>
        <a:bodyPr/>
        <a:lstStyle/>
        <a:p>
          <a:r>
            <a:rPr lang="de-DE"/>
            <a:t>Einfamilienhäuser, Doppelhäuser, Eigentumswohnungen</a:t>
          </a:r>
        </a:p>
      </dgm:t>
    </dgm:pt>
    <dgm:pt modelId="{DB917C77-5009-4285-9E17-65AAB34AE4F5}" type="parTrans" cxnId="{9094C4F2-3056-4D5E-86AD-71DF5CAE738C}">
      <dgm:prSet/>
      <dgm:spPr/>
      <dgm:t>
        <a:bodyPr/>
        <a:lstStyle/>
        <a:p>
          <a:endParaRPr lang="de-DE"/>
        </a:p>
      </dgm:t>
    </dgm:pt>
    <dgm:pt modelId="{B862DDFD-4402-43F4-B215-A89A8E3960DE}" type="sibTrans" cxnId="{9094C4F2-3056-4D5E-86AD-71DF5CAE738C}">
      <dgm:prSet/>
      <dgm:spPr/>
      <dgm:t>
        <a:bodyPr/>
        <a:lstStyle/>
        <a:p>
          <a:endParaRPr lang="de-DE"/>
        </a:p>
      </dgm:t>
    </dgm:pt>
    <dgm:pt modelId="{A155C1B9-F8AC-49AC-997F-5AE9E07D81D0}">
      <dgm:prSet/>
      <dgm:spPr/>
      <dgm:t>
        <a:bodyPr/>
        <a:lstStyle/>
        <a:p>
          <a:r>
            <a:rPr lang="de-DE"/>
            <a:t>Sachwert</a:t>
          </a:r>
        </a:p>
      </dgm:t>
    </dgm:pt>
    <dgm:pt modelId="{E543CE4A-956F-45DA-AAFF-23202FE4B4F9}" type="parTrans" cxnId="{80AB8C9F-078C-42DF-9B41-76E146E9B628}">
      <dgm:prSet/>
      <dgm:spPr/>
      <dgm:t>
        <a:bodyPr/>
        <a:lstStyle/>
        <a:p>
          <a:endParaRPr lang="de-DE"/>
        </a:p>
      </dgm:t>
    </dgm:pt>
    <dgm:pt modelId="{943CA255-CA84-4A92-A123-9B1EE8CABAD0}" type="sibTrans" cxnId="{80AB8C9F-078C-42DF-9B41-76E146E9B628}">
      <dgm:prSet/>
      <dgm:spPr/>
      <dgm:t>
        <a:bodyPr/>
        <a:lstStyle/>
        <a:p>
          <a:endParaRPr lang="de-DE"/>
        </a:p>
      </dgm:t>
    </dgm:pt>
    <dgm:pt modelId="{3B416E45-145D-463B-9A67-EDFA82972709}">
      <dgm:prSet/>
      <dgm:spPr/>
      <dgm:t>
        <a:bodyPr/>
        <a:lstStyle/>
        <a:p>
          <a:r>
            <a:rPr lang="de-DE" dirty="0"/>
            <a:t>„Auffangwert“</a:t>
          </a:r>
        </a:p>
      </dgm:t>
    </dgm:pt>
    <dgm:pt modelId="{FF800F11-9998-48F5-AFC1-0153A1C5ECA1}" type="parTrans" cxnId="{F72F5337-FF02-4D87-911F-BC02437B1048}">
      <dgm:prSet/>
      <dgm:spPr/>
      <dgm:t>
        <a:bodyPr/>
        <a:lstStyle/>
        <a:p>
          <a:endParaRPr lang="de-DE"/>
        </a:p>
      </dgm:t>
    </dgm:pt>
    <dgm:pt modelId="{6AB4DD95-A15D-458D-8D06-990821C42C32}" type="sibTrans" cxnId="{F72F5337-FF02-4D87-911F-BC02437B1048}">
      <dgm:prSet/>
      <dgm:spPr/>
      <dgm:t>
        <a:bodyPr/>
        <a:lstStyle/>
        <a:p>
          <a:endParaRPr lang="de-DE"/>
        </a:p>
      </dgm:t>
    </dgm:pt>
    <dgm:pt modelId="{7DB290C2-232F-4CD2-A8B2-F92C415E0CB5}" type="pres">
      <dgm:prSet presAssocID="{B9E6CE9C-9D2E-4846-888E-6D15F2E54172}" presName="Name0" presStyleCnt="0">
        <dgm:presLayoutVars>
          <dgm:dir/>
          <dgm:animLvl val="lvl"/>
          <dgm:resizeHandles val="exact"/>
        </dgm:presLayoutVars>
      </dgm:prSet>
      <dgm:spPr/>
    </dgm:pt>
    <dgm:pt modelId="{5B1CDF1B-2C2A-4D58-A528-B0B1FD0AE3B2}" type="pres">
      <dgm:prSet presAssocID="{9C320CB7-F3B5-4F11-AAD9-0A7B0B2102E6}" presName="boxAndChildren" presStyleCnt="0"/>
      <dgm:spPr/>
    </dgm:pt>
    <dgm:pt modelId="{ACE84443-1F66-4F9E-8FE6-5EE0C5EE34E0}" type="pres">
      <dgm:prSet presAssocID="{9C320CB7-F3B5-4F11-AAD9-0A7B0B2102E6}" presName="parentTextBox" presStyleLbl="node1" presStyleIdx="0" presStyleCnt="2"/>
      <dgm:spPr/>
    </dgm:pt>
    <dgm:pt modelId="{5B00DBE7-8B3D-48BC-8703-C56A326D6CC8}" type="pres">
      <dgm:prSet presAssocID="{9C320CB7-F3B5-4F11-AAD9-0A7B0B2102E6}" presName="entireBox" presStyleLbl="node1" presStyleIdx="0" presStyleCnt="2"/>
      <dgm:spPr/>
    </dgm:pt>
    <dgm:pt modelId="{AF19161E-515B-4946-B76C-848CB32D1545}" type="pres">
      <dgm:prSet presAssocID="{9C320CB7-F3B5-4F11-AAD9-0A7B0B2102E6}" presName="descendantBox" presStyleCnt="0"/>
      <dgm:spPr/>
    </dgm:pt>
    <dgm:pt modelId="{45C2AF2B-74D5-4AB7-B37D-DF833F89C9CD}" type="pres">
      <dgm:prSet presAssocID="{F19DBEA4-ED01-497D-9295-2263E4BDFC81}" presName="childTextBox" presStyleLbl="fgAccFollowNode1" presStyleIdx="0" presStyleCnt="3">
        <dgm:presLayoutVars>
          <dgm:bulletEnabled val="1"/>
        </dgm:presLayoutVars>
      </dgm:prSet>
      <dgm:spPr/>
    </dgm:pt>
    <dgm:pt modelId="{FC6C453B-D463-4AA2-893D-37152EF067DB}" type="pres">
      <dgm:prSet presAssocID="{40E45204-01B4-46B3-994D-6CC941C3618D}" presName="childTextBox" presStyleLbl="fgAccFollowNode1" presStyleIdx="1" presStyleCnt="3">
        <dgm:presLayoutVars>
          <dgm:bulletEnabled val="1"/>
        </dgm:presLayoutVars>
      </dgm:prSet>
      <dgm:spPr/>
    </dgm:pt>
    <dgm:pt modelId="{87E7DDEC-8DF6-4321-B790-1E7624899449}" type="pres">
      <dgm:prSet presAssocID="{A155C1B9-F8AC-49AC-997F-5AE9E07D81D0}" presName="childTextBox" presStyleLbl="fgAccFollowNode1" presStyleIdx="2" presStyleCnt="3">
        <dgm:presLayoutVars>
          <dgm:bulletEnabled val="1"/>
        </dgm:presLayoutVars>
      </dgm:prSet>
      <dgm:spPr/>
    </dgm:pt>
    <dgm:pt modelId="{7806FBC8-A524-4DE8-A012-6709F7E213B2}" type="pres">
      <dgm:prSet presAssocID="{D53F4937-2708-4E36-B0CB-DD1545ACB8A0}" presName="sp" presStyleCnt="0"/>
      <dgm:spPr/>
    </dgm:pt>
    <dgm:pt modelId="{03064F91-A2CF-4012-877D-B2E9587D30CA}" type="pres">
      <dgm:prSet presAssocID="{271C38F8-28FE-4983-B065-72C5F5EAA9C8}" presName="arrowAndChildren" presStyleCnt="0"/>
      <dgm:spPr/>
    </dgm:pt>
    <dgm:pt modelId="{52114820-35FD-44F9-89BA-DD8C88FCDEAC}" type="pres">
      <dgm:prSet presAssocID="{271C38F8-28FE-4983-B065-72C5F5EAA9C8}" presName="parentTextArrow" presStyleLbl="node1" presStyleIdx="1" presStyleCnt="2"/>
      <dgm:spPr/>
    </dgm:pt>
  </dgm:ptLst>
  <dgm:cxnLst>
    <dgm:cxn modelId="{7D444011-4FA1-4BF8-A8EC-E3387AB72B0F}" type="presOf" srcId="{D4B0D53E-1B80-4BA9-9272-F4D7D7699841}" destId="{FC6C453B-D463-4AA2-893D-37152EF067DB}" srcOrd="0" destOrd="1" presId="urn:microsoft.com/office/officeart/2005/8/layout/process4"/>
    <dgm:cxn modelId="{0D57E825-76DF-45DD-BEE2-5FFCDB74B376}" type="presOf" srcId="{1B05AD9B-94F2-48D3-9F19-066484068260}" destId="{45C2AF2B-74D5-4AB7-B37D-DF833F89C9CD}" srcOrd="0" destOrd="1" presId="urn:microsoft.com/office/officeart/2005/8/layout/process4"/>
    <dgm:cxn modelId="{294D6137-51B2-4C0E-9669-6BC225B276A3}" type="presOf" srcId="{9C320CB7-F3B5-4F11-AAD9-0A7B0B2102E6}" destId="{ACE84443-1F66-4F9E-8FE6-5EE0C5EE34E0}" srcOrd="0" destOrd="0" presId="urn:microsoft.com/office/officeart/2005/8/layout/process4"/>
    <dgm:cxn modelId="{F72F5337-FF02-4D87-911F-BC02437B1048}" srcId="{A155C1B9-F8AC-49AC-997F-5AE9E07D81D0}" destId="{3B416E45-145D-463B-9A67-EDFA82972709}" srcOrd="0" destOrd="0" parTransId="{FF800F11-9998-48F5-AFC1-0153A1C5ECA1}" sibTransId="{6AB4DD95-A15D-458D-8D06-990821C42C32}"/>
    <dgm:cxn modelId="{0154FE3B-F89E-4601-938C-1E97696ED01A}" srcId="{9C320CB7-F3B5-4F11-AAD9-0A7B0B2102E6}" destId="{F19DBEA4-ED01-497D-9295-2263E4BDFC81}" srcOrd="0" destOrd="0" parTransId="{322DBFD7-0A4E-4C53-9907-6E61235FFB8E}" sibTransId="{A49383F1-CB85-4394-A0D0-434190EFDA4C}"/>
    <dgm:cxn modelId="{96CC5D6D-033B-476B-ADB4-5D33160D5AD7}" srcId="{B9E6CE9C-9D2E-4846-888E-6D15F2E54172}" destId="{9C320CB7-F3B5-4F11-AAD9-0A7B0B2102E6}" srcOrd="1" destOrd="0" parTransId="{5793C2A1-4080-4E5A-BFEF-BADA6FB70640}" sibTransId="{790982B6-C739-4B04-A109-74F411760EE8}"/>
    <dgm:cxn modelId="{D740847E-B439-4F98-B0E0-4BBC4BB19BA4}" type="presOf" srcId="{B9E6CE9C-9D2E-4846-888E-6D15F2E54172}" destId="{7DB290C2-232F-4CD2-A8B2-F92C415E0CB5}" srcOrd="0" destOrd="0" presId="urn:microsoft.com/office/officeart/2005/8/layout/process4"/>
    <dgm:cxn modelId="{F73CE495-2D9D-4FD5-80B3-27D7FEC2B5E5}" srcId="{F19DBEA4-ED01-497D-9295-2263E4BDFC81}" destId="{1B05AD9B-94F2-48D3-9F19-066484068260}" srcOrd="0" destOrd="0" parTransId="{0B56D9A8-61DA-47E4-B046-F1907F8D6FEF}" sibTransId="{78A01B95-E445-401A-B3AB-4932738F4ED1}"/>
    <dgm:cxn modelId="{AE0B2C9E-89A3-4DB7-87C3-0A6523DC8646}" type="presOf" srcId="{3B416E45-145D-463B-9A67-EDFA82972709}" destId="{87E7DDEC-8DF6-4321-B790-1E7624899449}" srcOrd="0" destOrd="1" presId="urn:microsoft.com/office/officeart/2005/8/layout/process4"/>
    <dgm:cxn modelId="{80AB8C9F-078C-42DF-9B41-76E146E9B628}" srcId="{9C320CB7-F3B5-4F11-AAD9-0A7B0B2102E6}" destId="{A155C1B9-F8AC-49AC-997F-5AE9E07D81D0}" srcOrd="2" destOrd="0" parTransId="{E543CE4A-956F-45DA-AAFF-23202FE4B4F9}" sibTransId="{943CA255-CA84-4A92-A123-9B1EE8CABAD0}"/>
    <dgm:cxn modelId="{DF25D6B6-9B0F-4230-A327-E799C7BAC7D9}" type="presOf" srcId="{A155C1B9-F8AC-49AC-997F-5AE9E07D81D0}" destId="{87E7DDEC-8DF6-4321-B790-1E7624899449}" srcOrd="0" destOrd="0" presId="urn:microsoft.com/office/officeart/2005/8/layout/process4"/>
    <dgm:cxn modelId="{0F5097CE-FAC6-49D1-AE5D-F7BD93511BB0}" type="presOf" srcId="{F19DBEA4-ED01-497D-9295-2263E4BDFC81}" destId="{45C2AF2B-74D5-4AB7-B37D-DF833F89C9CD}" srcOrd="0" destOrd="0" presId="urn:microsoft.com/office/officeart/2005/8/layout/process4"/>
    <dgm:cxn modelId="{67BF46DC-6D44-4CE7-BFFC-3D1D08474059}" type="presOf" srcId="{271C38F8-28FE-4983-B065-72C5F5EAA9C8}" destId="{52114820-35FD-44F9-89BA-DD8C88FCDEAC}" srcOrd="0" destOrd="0" presId="urn:microsoft.com/office/officeart/2005/8/layout/process4"/>
    <dgm:cxn modelId="{92F156E2-07CD-4E11-9A6C-2936B635CD6E}" type="presOf" srcId="{40E45204-01B4-46B3-994D-6CC941C3618D}" destId="{FC6C453B-D463-4AA2-893D-37152EF067DB}" srcOrd="0" destOrd="0" presId="urn:microsoft.com/office/officeart/2005/8/layout/process4"/>
    <dgm:cxn modelId="{B4A577E3-713B-49BB-BA54-DDF055D1D756}" type="presOf" srcId="{9C320CB7-F3B5-4F11-AAD9-0A7B0B2102E6}" destId="{5B00DBE7-8B3D-48BC-8703-C56A326D6CC8}" srcOrd="1" destOrd="0" presId="urn:microsoft.com/office/officeart/2005/8/layout/process4"/>
    <dgm:cxn modelId="{9A4111E9-AA6F-41DC-8A52-F9D6513510C9}" srcId="{9C320CB7-F3B5-4F11-AAD9-0A7B0B2102E6}" destId="{40E45204-01B4-46B3-994D-6CC941C3618D}" srcOrd="1" destOrd="0" parTransId="{5D7D89C9-5E9F-407F-A393-A5B87D774C54}" sibTransId="{32459C73-5D43-4A77-AF76-B20B90A4DC57}"/>
    <dgm:cxn modelId="{9094C4F2-3056-4D5E-86AD-71DF5CAE738C}" srcId="{40E45204-01B4-46B3-994D-6CC941C3618D}" destId="{D4B0D53E-1B80-4BA9-9272-F4D7D7699841}" srcOrd="0" destOrd="0" parTransId="{DB917C77-5009-4285-9E17-65AAB34AE4F5}" sibTransId="{B862DDFD-4402-43F4-B215-A89A8E3960DE}"/>
    <dgm:cxn modelId="{01FB32F8-8453-4BFE-8D7F-0C2C157F928C}" srcId="{B9E6CE9C-9D2E-4846-888E-6D15F2E54172}" destId="{271C38F8-28FE-4983-B065-72C5F5EAA9C8}" srcOrd="0" destOrd="0" parTransId="{01F0601C-4E12-4298-BA75-2A2DFB0C0FA9}" sibTransId="{D53F4937-2708-4E36-B0CB-DD1545ACB8A0}"/>
    <dgm:cxn modelId="{A2AFC167-C8B4-4CF3-80CF-0B465C4DE683}" type="presParOf" srcId="{7DB290C2-232F-4CD2-A8B2-F92C415E0CB5}" destId="{5B1CDF1B-2C2A-4D58-A528-B0B1FD0AE3B2}" srcOrd="0" destOrd="0" presId="urn:microsoft.com/office/officeart/2005/8/layout/process4"/>
    <dgm:cxn modelId="{BF25924C-B0E9-4CB0-95D9-A9B94F262728}" type="presParOf" srcId="{5B1CDF1B-2C2A-4D58-A528-B0B1FD0AE3B2}" destId="{ACE84443-1F66-4F9E-8FE6-5EE0C5EE34E0}" srcOrd="0" destOrd="0" presId="urn:microsoft.com/office/officeart/2005/8/layout/process4"/>
    <dgm:cxn modelId="{1CA359F6-84AC-4C4C-8050-0F9A1BD8C93A}" type="presParOf" srcId="{5B1CDF1B-2C2A-4D58-A528-B0B1FD0AE3B2}" destId="{5B00DBE7-8B3D-48BC-8703-C56A326D6CC8}" srcOrd="1" destOrd="0" presId="urn:microsoft.com/office/officeart/2005/8/layout/process4"/>
    <dgm:cxn modelId="{3383E773-4391-4DDA-9223-E5ED2E90AA4C}" type="presParOf" srcId="{5B1CDF1B-2C2A-4D58-A528-B0B1FD0AE3B2}" destId="{AF19161E-515B-4946-B76C-848CB32D1545}" srcOrd="2" destOrd="0" presId="urn:microsoft.com/office/officeart/2005/8/layout/process4"/>
    <dgm:cxn modelId="{2BAA7555-53DF-40EF-B6C2-BA83B0975DFC}" type="presParOf" srcId="{AF19161E-515B-4946-B76C-848CB32D1545}" destId="{45C2AF2B-74D5-4AB7-B37D-DF833F89C9CD}" srcOrd="0" destOrd="0" presId="urn:microsoft.com/office/officeart/2005/8/layout/process4"/>
    <dgm:cxn modelId="{A08E7FA3-E87B-4C7B-939C-07634DD7C222}" type="presParOf" srcId="{AF19161E-515B-4946-B76C-848CB32D1545}" destId="{FC6C453B-D463-4AA2-893D-37152EF067DB}" srcOrd="1" destOrd="0" presId="urn:microsoft.com/office/officeart/2005/8/layout/process4"/>
    <dgm:cxn modelId="{B343545B-3021-4A8A-AF81-317F0C1B2D34}" type="presParOf" srcId="{AF19161E-515B-4946-B76C-848CB32D1545}" destId="{87E7DDEC-8DF6-4321-B790-1E7624899449}" srcOrd="2" destOrd="0" presId="urn:microsoft.com/office/officeart/2005/8/layout/process4"/>
    <dgm:cxn modelId="{9E0D4786-599A-473E-AE7B-7B8D16F04690}" type="presParOf" srcId="{7DB290C2-232F-4CD2-A8B2-F92C415E0CB5}" destId="{7806FBC8-A524-4DE8-A012-6709F7E213B2}" srcOrd="1" destOrd="0" presId="urn:microsoft.com/office/officeart/2005/8/layout/process4"/>
    <dgm:cxn modelId="{C6E56673-E90A-4AFB-A07B-92657BBED69B}" type="presParOf" srcId="{7DB290C2-232F-4CD2-A8B2-F92C415E0CB5}" destId="{03064F91-A2CF-4012-877D-B2E9587D30CA}" srcOrd="2" destOrd="0" presId="urn:microsoft.com/office/officeart/2005/8/layout/process4"/>
    <dgm:cxn modelId="{B97F54EC-D3EE-4212-A1DD-8146E90587F3}" type="presParOf" srcId="{03064F91-A2CF-4012-877D-B2E9587D30CA}" destId="{52114820-35FD-44F9-89BA-DD8C88FCDEA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689181-948D-47D4-91B8-000740156872}" type="doc">
      <dgm:prSet loTypeId="urn:microsoft.com/office/officeart/2005/8/layout/equation2" loCatId="process" qsTypeId="urn:microsoft.com/office/officeart/2005/8/quickstyle/simple1" qsCatId="simple" csTypeId="urn:microsoft.com/office/officeart/2005/8/colors/accent1_2" csCatId="accent1" phldr="1"/>
      <dgm:spPr/>
    </dgm:pt>
    <dgm:pt modelId="{B9A5B2FF-AB8D-467D-8019-3AF066D4124A}">
      <dgm:prSet phldrT="[Text]"/>
      <dgm:spPr/>
      <dgm:t>
        <a:bodyPr/>
        <a:lstStyle/>
        <a:p>
          <a:r>
            <a:rPr lang="de-DE" dirty="0"/>
            <a:t>Fläche in m²</a:t>
          </a:r>
        </a:p>
      </dgm:t>
    </dgm:pt>
    <dgm:pt modelId="{05669BDF-7669-4DFC-969A-A9C6233066B2}" type="parTrans" cxnId="{5B4C4399-56CE-42B3-B41C-87330F080EDB}">
      <dgm:prSet/>
      <dgm:spPr/>
      <dgm:t>
        <a:bodyPr/>
        <a:lstStyle/>
        <a:p>
          <a:endParaRPr lang="de-DE"/>
        </a:p>
      </dgm:t>
    </dgm:pt>
    <dgm:pt modelId="{B71FFC3F-4C72-42C9-8D95-2887D797E27B}" type="sibTrans" cxnId="{5B4C4399-56CE-42B3-B41C-87330F080EDB}">
      <dgm:prSet/>
      <dgm:spPr/>
      <dgm:t>
        <a:bodyPr/>
        <a:lstStyle/>
        <a:p>
          <a:endParaRPr lang="de-DE"/>
        </a:p>
      </dgm:t>
    </dgm:pt>
    <dgm:pt modelId="{526CF99F-C08A-4401-BCA9-CE783B11B5E6}">
      <dgm:prSet phldrT="[Text]"/>
      <dgm:spPr/>
      <dgm:t>
        <a:bodyPr/>
        <a:lstStyle/>
        <a:p>
          <a:r>
            <a:rPr lang="de-DE" dirty="0"/>
            <a:t>Bodenricht-wert</a:t>
          </a:r>
        </a:p>
      </dgm:t>
    </dgm:pt>
    <dgm:pt modelId="{8DED286A-A580-4637-95E2-6F79252D6452}" type="parTrans" cxnId="{3715DE65-35AA-43F8-AF89-2D373514CEAD}">
      <dgm:prSet/>
      <dgm:spPr/>
      <dgm:t>
        <a:bodyPr/>
        <a:lstStyle/>
        <a:p>
          <a:endParaRPr lang="de-DE"/>
        </a:p>
      </dgm:t>
    </dgm:pt>
    <dgm:pt modelId="{561E9B32-0D36-4F1E-854D-75A15411E9A4}" type="sibTrans" cxnId="{3715DE65-35AA-43F8-AF89-2D373514CEAD}">
      <dgm:prSet/>
      <dgm:spPr/>
      <dgm:t>
        <a:bodyPr/>
        <a:lstStyle/>
        <a:p>
          <a:endParaRPr lang="de-DE"/>
        </a:p>
      </dgm:t>
    </dgm:pt>
    <dgm:pt modelId="{28E90640-241D-42F2-8560-CFE3A102E2AC}">
      <dgm:prSet phldrT="[Text]"/>
      <dgm:spPr/>
      <dgm:t>
        <a:bodyPr/>
        <a:lstStyle/>
        <a:p>
          <a:r>
            <a:rPr lang="de-DE" dirty="0"/>
            <a:t>Grundstückswert</a:t>
          </a:r>
        </a:p>
      </dgm:t>
    </dgm:pt>
    <dgm:pt modelId="{4E3DB6F5-0839-4AE8-B199-0EBC43D25440}" type="parTrans" cxnId="{0194FBEA-CA5E-41E7-AB25-A357DD7E6EBF}">
      <dgm:prSet/>
      <dgm:spPr/>
      <dgm:t>
        <a:bodyPr/>
        <a:lstStyle/>
        <a:p>
          <a:endParaRPr lang="de-DE"/>
        </a:p>
      </dgm:t>
    </dgm:pt>
    <dgm:pt modelId="{ADE3CDE0-8E0E-4F26-87B5-4E604B4FB5D4}" type="sibTrans" cxnId="{0194FBEA-CA5E-41E7-AB25-A357DD7E6EBF}">
      <dgm:prSet/>
      <dgm:spPr/>
      <dgm:t>
        <a:bodyPr/>
        <a:lstStyle/>
        <a:p>
          <a:endParaRPr lang="de-DE"/>
        </a:p>
      </dgm:t>
    </dgm:pt>
    <dgm:pt modelId="{B0ADD355-9A65-43FA-9E05-2E10FD69DB48}" type="pres">
      <dgm:prSet presAssocID="{3F689181-948D-47D4-91B8-000740156872}" presName="Name0" presStyleCnt="0">
        <dgm:presLayoutVars>
          <dgm:dir/>
          <dgm:resizeHandles val="exact"/>
        </dgm:presLayoutVars>
      </dgm:prSet>
      <dgm:spPr/>
    </dgm:pt>
    <dgm:pt modelId="{88D2D987-5D4D-428E-B0CA-0AEAD68C3F5E}" type="pres">
      <dgm:prSet presAssocID="{3F689181-948D-47D4-91B8-000740156872}" presName="vNodes" presStyleCnt="0"/>
      <dgm:spPr/>
    </dgm:pt>
    <dgm:pt modelId="{3F522892-F277-4105-9B0B-C49934130268}" type="pres">
      <dgm:prSet presAssocID="{B9A5B2FF-AB8D-467D-8019-3AF066D4124A}" presName="node" presStyleLbl="node1" presStyleIdx="0" presStyleCnt="3">
        <dgm:presLayoutVars>
          <dgm:bulletEnabled val="1"/>
        </dgm:presLayoutVars>
      </dgm:prSet>
      <dgm:spPr/>
    </dgm:pt>
    <dgm:pt modelId="{66EFD9F2-89B0-4529-B2DF-D991D2FF40BC}" type="pres">
      <dgm:prSet presAssocID="{B71FFC3F-4C72-42C9-8D95-2887D797E27B}" presName="spacerT" presStyleCnt="0"/>
      <dgm:spPr/>
    </dgm:pt>
    <dgm:pt modelId="{71BABEA3-C257-448D-B7E4-0D6B144208A7}" type="pres">
      <dgm:prSet presAssocID="{B71FFC3F-4C72-42C9-8D95-2887D797E27B}" presName="sibTrans" presStyleLbl="sibTrans2D1" presStyleIdx="0" presStyleCnt="2"/>
      <dgm:spPr/>
    </dgm:pt>
    <dgm:pt modelId="{046D10AB-DBD2-4E7C-A247-7ABD72938E8B}" type="pres">
      <dgm:prSet presAssocID="{B71FFC3F-4C72-42C9-8D95-2887D797E27B}" presName="spacerB" presStyleCnt="0"/>
      <dgm:spPr/>
    </dgm:pt>
    <dgm:pt modelId="{82F19F25-AA16-4DDD-BFDD-7D6EF721BC3F}" type="pres">
      <dgm:prSet presAssocID="{526CF99F-C08A-4401-BCA9-CE783B11B5E6}" presName="node" presStyleLbl="node1" presStyleIdx="1" presStyleCnt="3">
        <dgm:presLayoutVars>
          <dgm:bulletEnabled val="1"/>
        </dgm:presLayoutVars>
      </dgm:prSet>
      <dgm:spPr/>
    </dgm:pt>
    <dgm:pt modelId="{5A2ABCAD-BDEE-4774-B61F-7CC021901AFC}" type="pres">
      <dgm:prSet presAssocID="{3F689181-948D-47D4-91B8-000740156872}" presName="sibTransLast" presStyleLbl="sibTrans2D1" presStyleIdx="1" presStyleCnt="2"/>
      <dgm:spPr/>
    </dgm:pt>
    <dgm:pt modelId="{60D40612-C3FD-4457-8DF7-D026C71059A9}" type="pres">
      <dgm:prSet presAssocID="{3F689181-948D-47D4-91B8-000740156872}" presName="connectorText" presStyleLbl="sibTrans2D1" presStyleIdx="1" presStyleCnt="2"/>
      <dgm:spPr/>
    </dgm:pt>
    <dgm:pt modelId="{8ADDCE17-9831-43B2-9209-20463DF821DE}" type="pres">
      <dgm:prSet presAssocID="{3F689181-948D-47D4-91B8-000740156872}" presName="lastNode" presStyleLbl="node1" presStyleIdx="2" presStyleCnt="3">
        <dgm:presLayoutVars>
          <dgm:bulletEnabled val="1"/>
        </dgm:presLayoutVars>
      </dgm:prSet>
      <dgm:spPr/>
    </dgm:pt>
  </dgm:ptLst>
  <dgm:cxnLst>
    <dgm:cxn modelId="{82E17B12-C762-4E89-9DDA-6CC9741B6034}" type="presOf" srcId="{3F689181-948D-47D4-91B8-000740156872}" destId="{B0ADD355-9A65-43FA-9E05-2E10FD69DB48}" srcOrd="0" destOrd="0" presId="urn:microsoft.com/office/officeart/2005/8/layout/equation2"/>
    <dgm:cxn modelId="{7C811C22-30BE-4C7F-A1E2-565160132D2C}" type="presOf" srcId="{561E9B32-0D36-4F1E-854D-75A15411E9A4}" destId="{5A2ABCAD-BDEE-4774-B61F-7CC021901AFC}" srcOrd="0" destOrd="0" presId="urn:microsoft.com/office/officeart/2005/8/layout/equation2"/>
    <dgm:cxn modelId="{CCA8D924-8E27-4FFB-B7AE-DFEE0C22F70D}" type="presOf" srcId="{B71FFC3F-4C72-42C9-8D95-2887D797E27B}" destId="{71BABEA3-C257-448D-B7E4-0D6B144208A7}" srcOrd="0" destOrd="0" presId="urn:microsoft.com/office/officeart/2005/8/layout/equation2"/>
    <dgm:cxn modelId="{61F11334-D699-4C90-A54D-6E3A1FB89B7D}" type="presOf" srcId="{B9A5B2FF-AB8D-467D-8019-3AF066D4124A}" destId="{3F522892-F277-4105-9B0B-C49934130268}" srcOrd="0" destOrd="0" presId="urn:microsoft.com/office/officeart/2005/8/layout/equation2"/>
    <dgm:cxn modelId="{B326CB5B-90E6-4EC3-A256-43324D6DBEB3}" type="presOf" srcId="{28E90640-241D-42F2-8560-CFE3A102E2AC}" destId="{8ADDCE17-9831-43B2-9209-20463DF821DE}" srcOrd="0" destOrd="0" presId="urn:microsoft.com/office/officeart/2005/8/layout/equation2"/>
    <dgm:cxn modelId="{B367515F-CC99-4AE9-8BDB-F136BD701C90}" type="presOf" srcId="{561E9B32-0D36-4F1E-854D-75A15411E9A4}" destId="{60D40612-C3FD-4457-8DF7-D026C71059A9}" srcOrd="1" destOrd="0" presId="urn:microsoft.com/office/officeart/2005/8/layout/equation2"/>
    <dgm:cxn modelId="{3715DE65-35AA-43F8-AF89-2D373514CEAD}" srcId="{3F689181-948D-47D4-91B8-000740156872}" destId="{526CF99F-C08A-4401-BCA9-CE783B11B5E6}" srcOrd="1" destOrd="0" parTransId="{8DED286A-A580-4637-95E2-6F79252D6452}" sibTransId="{561E9B32-0D36-4F1E-854D-75A15411E9A4}"/>
    <dgm:cxn modelId="{642D9866-7509-45FE-9F29-B0A0067EA4E5}" type="presOf" srcId="{526CF99F-C08A-4401-BCA9-CE783B11B5E6}" destId="{82F19F25-AA16-4DDD-BFDD-7D6EF721BC3F}" srcOrd="0" destOrd="0" presId="urn:microsoft.com/office/officeart/2005/8/layout/equation2"/>
    <dgm:cxn modelId="{5B4C4399-56CE-42B3-B41C-87330F080EDB}" srcId="{3F689181-948D-47D4-91B8-000740156872}" destId="{B9A5B2FF-AB8D-467D-8019-3AF066D4124A}" srcOrd="0" destOrd="0" parTransId="{05669BDF-7669-4DFC-969A-A9C6233066B2}" sibTransId="{B71FFC3F-4C72-42C9-8D95-2887D797E27B}"/>
    <dgm:cxn modelId="{0194FBEA-CA5E-41E7-AB25-A357DD7E6EBF}" srcId="{3F689181-948D-47D4-91B8-000740156872}" destId="{28E90640-241D-42F2-8560-CFE3A102E2AC}" srcOrd="2" destOrd="0" parTransId="{4E3DB6F5-0839-4AE8-B199-0EBC43D25440}" sibTransId="{ADE3CDE0-8E0E-4F26-87B5-4E604B4FB5D4}"/>
    <dgm:cxn modelId="{6B1BD24C-389A-4684-A053-2F860AC826DF}" type="presParOf" srcId="{B0ADD355-9A65-43FA-9E05-2E10FD69DB48}" destId="{88D2D987-5D4D-428E-B0CA-0AEAD68C3F5E}" srcOrd="0" destOrd="0" presId="urn:microsoft.com/office/officeart/2005/8/layout/equation2"/>
    <dgm:cxn modelId="{45D7D36D-4AF3-4526-8006-2049476AA3FD}" type="presParOf" srcId="{88D2D987-5D4D-428E-B0CA-0AEAD68C3F5E}" destId="{3F522892-F277-4105-9B0B-C49934130268}" srcOrd="0" destOrd="0" presId="urn:microsoft.com/office/officeart/2005/8/layout/equation2"/>
    <dgm:cxn modelId="{9025A41C-4D0D-4FFD-9D50-DCC8ECE76C1A}" type="presParOf" srcId="{88D2D987-5D4D-428E-B0CA-0AEAD68C3F5E}" destId="{66EFD9F2-89B0-4529-B2DF-D991D2FF40BC}" srcOrd="1" destOrd="0" presId="urn:microsoft.com/office/officeart/2005/8/layout/equation2"/>
    <dgm:cxn modelId="{4D3BBFC9-8BF7-4130-9D90-6D69D1CE4949}" type="presParOf" srcId="{88D2D987-5D4D-428E-B0CA-0AEAD68C3F5E}" destId="{71BABEA3-C257-448D-B7E4-0D6B144208A7}" srcOrd="2" destOrd="0" presId="urn:microsoft.com/office/officeart/2005/8/layout/equation2"/>
    <dgm:cxn modelId="{B9DCE7A4-946E-402C-BF92-BC0AF246991A}" type="presParOf" srcId="{88D2D987-5D4D-428E-B0CA-0AEAD68C3F5E}" destId="{046D10AB-DBD2-4E7C-A247-7ABD72938E8B}" srcOrd="3" destOrd="0" presId="urn:microsoft.com/office/officeart/2005/8/layout/equation2"/>
    <dgm:cxn modelId="{BF1A4415-0A56-4C34-A22F-ECA7E83D8D51}" type="presParOf" srcId="{88D2D987-5D4D-428E-B0CA-0AEAD68C3F5E}" destId="{82F19F25-AA16-4DDD-BFDD-7D6EF721BC3F}" srcOrd="4" destOrd="0" presId="urn:microsoft.com/office/officeart/2005/8/layout/equation2"/>
    <dgm:cxn modelId="{F2D3E057-766D-47DC-A9DB-0457B128E3FC}" type="presParOf" srcId="{B0ADD355-9A65-43FA-9E05-2E10FD69DB48}" destId="{5A2ABCAD-BDEE-4774-B61F-7CC021901AFC}" srcOrd="1" destOrd="0" presId="urn:microsoft.com/office/officeart/2005/8/layout/equation2"/>
    <dgm:cxn modelId="{C6D369D8-321F-44F5-A848-E5B438B72C5B}" type="presParOf" srcId="{5A2ABCAD-BDEE-4774-B61F-7CC021901AFC}" destId="{60D40612-C3FD-4457-8DF7-D026C71059A9}" srcOrd="0" destOrd="0" presId="urn:microsoft.com/office/officeart/2005/8/layout/equation2"/>
    <dgm:cxn modelId="{147319E8-9087-4C9E-9978-07AF69280EBB}" type="presParOf" srcId="{B0ADD355-9A65-43FA-9E05-2E10FD69DB48}" destId="{8ADDCE17-9831-43B2-9209-20463DF821DE}"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74321D-A9CE-4AB4-BE7E-EB3B49BCFDD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DE"/>
        </a:p>
      </dgm:t>
    </dgm:pt>
    <dgm:pt modelId="{2463E37E-7D1D-4FF5-B2FB-B3C7A087B700}">
      <dgm:prSet phldrT="[Text]"/>
      <dgm:spPr/>
      <dgm:t>
        <a:bodyPr/>
        <a:lstStyle/>
        <a:p>
          <a:r>
            <a:rPr lang="de-DE" dirty="0"/>
            <a:t>31.12.2022</a:t>
          </a:r>
        </a:p>
        <a:p>
          <a:r>
            <a:rPr lang="de-DE" dirty="0"/>
            <a:t>520.906 €</a:t>
          </a:r>
        </a:p>
      </dgm:t>
    </dgm:pt>
    <dgm:pt modelId="{98BE21B9-A8B1-4579-A868-FA1AC7FFC0EA}" type="parTrans" cxnId="{9F4F6878-5270-4770-BC0C-D6AF62D59B71}">
      <dgm:prSet/>
      <dgm:spPr/>
      <dgm:t>
        <a:bodyPr/>
        <a:lstStyle/>
        <a:p>
          <a:endParaRPr lang="de-DE"/>
        </a:p>
      </dgm:t>
    </dgm:pt>
    <dgm:pt modelId="{B030DC54-9D0F-48F5-82B4-C3D983C0327F}" type="sibTrans" cxnId="{9F4F6878-5270-4770-BC0C-D6AF62D59B71}">
      <dgm:prSet/>
      <dgm:spPr/>
      <dgm:t>
        <a:bodyPr/>
        <a:lstStyle/>
        <a:p>
          <a:endParaRPr lang="de-DE"/>
        </a:p>
      </dgm:t>
    </dgm:pt>
    <dgm:pt modelId="{BBE21CC6-9405-4FD7-B337-695F66131354}">
      <dgm:prSet phldrT="[Text]"/>
      <dgm:spPr/>
      <dgm:t>
        <a:bodyPr/>
        <a:lstStyle/>
        <a:p>
          <a:r>
            <a:rPr lang="de-DE" dirty="0"/>
            <a:t>02.01.2023</a:t>
          </a:r>
        </a:p>
        <a:p>
          <a:r>
            <a:rPr lang="de-DE" dirty="0"/>
            <a:t>818.313 €</a:t>
          </a:r>
        </a:p>
      </dgm:t>
    </dgm:pt>
    <dgm:pt modelId="{5FCEF553-0306-4495-A283-D2DC4DB9E5B0}" type="parTrans" cxnId="{20CC9E90-974A-4B90-A7D3-B01862C06D27}">
      <dgm:prSet/>
      <dgm:spPr/>
      <dgm:t>
        <a:bodyPr/>
        <a:lstStyle/>
        <a:p>
          <a:endParaRPr lang="de-DE"/>
        </a:p>
      </dgm:t>
    </dgm:pt>
    <dgm:pt modelId="{6E5327F8-F8A4-4643-AA1F-976262566DAB}" type="sibTrans" cxnId="{20CC9E90-974A-4B90-A7D3-B01862C06D27}">
      <dgm:prSet/>
      <dgm:spPr/>
      <dgm:t>
        <a:bodyPr/>
        <a:lstStyle/>
        <a:p>
          <a:endParaRPr lang="de-DE"/>
        </a:p>
      </dgm:t>
    </dgm:pt>
    <dgm:pt modelId="{D857304D-E73D-4B73-8231-67DAC876C9D7}" type="pres">
      <dgm:prSet presAssocID="{6074321D-A9CE-4AB4-BE7E-EB3B49BCFDDB}" presName="diagram" presStyleCnt="0">
        <dgm:presLayoutVars>
          <dgm:dir/>
          <dgm:resizeHandles val="exact"/>
        </dgm:presLayoutVars>
      </dgm:prSet>
      <dgm:spPr/>
    </dgm:pt>
    <dgm:pt modelId="{D8FC937F-430A-4D57-B7E8-014F712F23FA}" type="pres">
      <dgm:prSet presAssocID="{2463E37E-7D1D-4FF5-B2FB-B3C7A087B700}" presName="arrow" presStyleLbl="node1" presStyleIdx="0" presStyleCnt="2">
        <dgm:presLayoutVars>
          <dgm:bulletEnabled val="1"/>
        </dgm:presLayoutVars>
      </dgm:prSet>
      <dgm:spPr/>
    </dgm:pt>
    <dgm:pt modelId="{8544ED68-4EDD-4CBF-B1B7-F7C730E998E0}" type="pres">
      <dgm:prSet presAssocID="{BBE21CC6-9405-4FD7-B337-695F66131354}" presName="arrow" presStyleLbl="node1" presStyleIdx="1" presStyleCnt="2">
        <dgm:presLayoutVars>
          <dgm:bulletEnabled val="1"/>
        </dgm:presLayoutVars>
      </dgm:prSet>
      <dgm:spPr/>
    </dgm:pt>
  </dgm:ptLst>
  <dgm:cxnLst>
    <dgm:cxn modelId="{412D8C74-C89C-41CE-8302-86A5DA561B53}" type="presOf" srcId="{BBE21CC6-9405-4FD7-B337-695F66131354}" destId="{8544ED68-4EDD-4CBF-B1B7-F7C730E998E0}" srcOrd="0" destOrd="0" presId="urn:microsoft.com/office/officeart/2005/8/layout/arrow5"/>
    <dgm:cxn modelId="{9F4F6878-5270-4770-BC0C-D6AF62D59B71}" srcId="{6074321D-A9CE-4AB4-BE7E-EB3B49BCFDDB}" destId="{2463E37E-7D1D-4FF5-B2FB-B3C7A087B700}" srcOrd="0" destOrd="0" parTransId="{98BE21B9-A8B1-4579-A868-FA1AC7FFC0EA}" sibTransId="{B030DC54-9D0F-48F5-82B4-C3D983C0327F}"/>
    <dgm:cxn modelId="{20CC9E90-974A-4B90-A7D3-B01862C06D27}" srcId="{6074321D-A9CE-4AB4-BE7E-EB3B49BCFDDB}" destId="{BBE21CC6-9405-4FD7-B337-695F66131354}" srcOrd="1" destOrd="0" parTransId="{5FCEF553-0306-4495-A283-D2DC4DB9E5B0}" sibTransId="{6E5327F8-F8A4-4643-AA1F-976262566DAB}"/>
    <dgm:cxn modelId="{0A9A58CF-7156-49C4-A4E2-5EF9EC6346C1}" type="presOf" srcId="{6074321D-A9CE-4AB4-BE7E-EB3B49BCFDDB}" destId="{D857304D-E73D-4B73-8231-67DAC876C9D7}" srcOrd="0" destOrd="0" presId="urn:microsoft.com/office/officeart/2005/8/layout/arrow5"/>
    <dgm:cxn modelId="{AB4AB7D5-5D8C-4F5F-83E9-9DD0558E098F}" type="presOf" srcId="{2463E37E-7D1D-4FF5-B2FB-B3C7A087B700}" destId="{D8FC937F-430A-4D57-B7E8-014F712F23FA}" srcOrd="0" destOrd="0" presId="urn:microsoft.com/office/officeart/2005/8/layout/arrow5"/>
    <dgm:cxn modelId="{49B5710C-F49B-4E8D-81B5-B8E15BC818DE}" type="presParOf" srcId="{D857304D-E73D-4B73-8231-67DAC876C9D7}" destId="{D8FC937F-430A-4D57-B7E8-014F712F23FA}" srcOrd="0" destOrd="0" presId="urn:microsoft.com/office/officeart/2005/8/layout/arrow5"/>
    <dgm:cxn modelId="{6A22CF5B-2EC9-4C57-B00C-1191D36221E8}" type="presParOf" srcId="{D857304D-E73D-4B73-8231-67DAC876C9D7}" destId="{8544ED68-4EDD-4CBF-B1B7-F7C730E998E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94A3094-A65D-444E-80CC-029951CD58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27BCAF85-7C6F-48E9-B404-92FF4B68D4C1}">
      <dgm:prSet/>
      <dgm:spPr/>
      <dgm:t>
        <a:bodyPr/>
        <a:lstStyle/>
        <a:p>
          <a:r>
            <a:rPr lang="de-DE"/>
            <a:t>Freibeträge (frühzeitig und mehrfach) nutzen</a:t>
          </a:r>
        </a:p>
      </dgm:t>
    </dgm:pt>
    <dgm:pt modelId="{94890BD2-4753-490B-915E-BD78FE4976FD}" type="parTrans" cxnId="{763A3637-CD69-49AF-A012-01E40913275D}">
      <dgm:prSet/>
      <dgm:spPr/>
      <dgm:t>
        <a:bodyPr/>
        <a:lstStyle/>
        <a:p>
          <a:endParaRPr lang="de-DE"/>
        </a:p>
      </dgm:t>
    </dgm:pt>
    <dgm:pt modelId="{972F46C0-9198-4559-A4A8-4B26235CF795}" type="sibTrans" cxnId="{763A3637-CD69-49AF-A012-01E40913275D}">
      <dgm:prSet/>
      <dgm:spPr/>
      <dgm:t>
        <a:bodyPr/>
        <a:lstStyle/>
        <a:p>
          <a:endParaRPr lang="de-DE"/>
        </a:p>
      </dgm:t>
    </dgm:pt>
    <dgm:pt modelId="{6FE6F20F-0F38-4248-A648-FC1016F66B67}">
      <dgm:prSet/>
      <dgm:spPr/>
      <dgm:t>
        <a:bodyPr/>
        <a:lstStyle/>
        <a:p>
          <a:r>
            <a:rPr lang="de-DE"/>
            <a:t>Auflagen</a:t>
          </a:r>
        </a:p>
      </dgm:t>
    </dgm:pt>
    <dgm:pt modelId="{296C5D55-75B8-4F03-95A6-F66072FAB651}" type="parTrans" cxnId="{D6542D3D-3668-4663-901B-2C28E485E974}">
      <dgm:prSet/>
      <dgm:spPr/>
      <dgm:t>
        <a:bodyPr/>
        <a:lstStyle/>
        <a:p>
          <a:endParaRPr lang="de-DE"/>
        </a:p>
      </dgm:t>
    </dgm:pt>
    <dgm:pt modelId="{D753B8AA-CC9D-44B0-B3F3-A02F02BBCA5D}" type="sibTrans" cxnId="{D6542D3D-3668-4663-901B-2C28E485E974}">
      <dgm:prSet/>
      <dgm:spPr/>
      <dgm:t>
        <a:bodyPr/>
        <a:lstStyle/>
        <a:p>
          <a:endParaRPr lang="de-DE"/>
        </a:p>
      </dgm:t>
    </dgm:pt>
    <dgm:pt modelId="{A4B271E9-5C53-456C-9D90-F835F571ED56}">
      <dgm:prSet/>
      <dgm:spPr/>
      <dgm:t>
        <a:bodyPr/>
        <a:lstStyle/>
        <a:p>
          <a:r>
            <a:rPr lang="de-DE"/>
            <a:t>Steuervermächtnisse</a:t>
          </a:r>
        </a:p>
      </dgm:t>
    </dgm:pt>
    <dgm:pt modelId="{61AFD353-BA10-400A-A7CE-FC3C6691D085}" type="parTrans" cxnId="{E7EB5690-11FB-4264-9316-877CE579F884}">
      <dgm:prSet/>
      <dgm:spPr/>
      <dgm:t>
        <a:bodyPr/>
        <a:lstStyle/>
        <a:p>
          <a:endParaRPr lang="de-DE"/>
        </a:p>
      </dgm:t>
    </dgm:pt>
    <dgm:pt modelId="{13522925-1194-48A0-86E0-4869F122F0E9}" type="sibTrans" cxnId="{E7EB5690-11FB-4264-9316-877CE579F884}">
      <dgm:prSet/>
      <dgm:spPr/>
      <dgm:t>
        <a:bodyPr/>
        <a:lstStyle/>
        <a:p>
          <a:endParaRPr lang="de-DE"/>
        </a:p>
      </dgm:t>
    </dgm:pt>
    <dgm:pt modelId="{FE5F8BFB-4795-4CD7-858B-48EEC5B06CFA}">
      <dgm:prSet/>
      <dgm:spPr/>
      <dgm:t>
        <a:bodyPr/>
        <a:lstStyle/>
        <a:p>
          <a:r>
            <a:rPr lang="de-DE"/>
            <a:t>Nießbrauch oder Wohnrecht</a:t>
          </a:r>
        </a:p>
      </dgm:t>
    </dgm:pt>
    <dgm:pt modelId="{AEEC5D12-B77D-448E-86F7-DB0D9AF5D611}" type="parTrans" cxnId="{FFC9CEA3-C610-4FB2-B131-D91F05B3B78B}">
      <dgm:prSet/>
      <dgm:spPr/>
      <dgm:t>
        <a:bodyPr/>
        <a:lstStyle/>
        <a:p>
          <a:endParaRPr lang="de-DE"/>
        </a:p>
      </dgm:t>
    </dgm:pt>
    <dgm:pt modelId="{F01F8FB9-2254-420C-8286-B1F1FA471ED7}" type="sibTrans" cxnId="{FFC9CEA3-C610-4FB2-B131-D91F05B3B78B}">
      <dgm:prSet/>
      <dgm:spPr/>
      <dgm:t>
        <a:bodyPr/>
        <a:lstStyle/>
        <a:p>
          <a:endParaRPr lang="de-DE"/>
        </a:p>
      </dgm:t>
    </dgm:pt>
    <dgm:pt modelId="{7B8275B1-BCEE-4A88-A648-2D7DF6FDBAA6}">
      <dgm:prSet/>
      <dgm:spPr/>
      <dgm:t>
        <a:bodyPr/>
        <a:lstStyle/>
        <a:p>
          <a:r>
            <a:rPr lang="de-DE"/>
            <a:t>Abstandszahlungen</a:t>
          </a:r>
        </a:p>
      </dgm:t>
    </dgm:pt>
    <dgm:pt modelId="{8D285953-CC62-4D5A-894C-C9BD3FE0AEF6}" type="parTrans" cxnId="{495BA526-6138-4B86-8A4B-493851CEE50D}">
      <dgm:prSet/>
      <dgm:spPr/>
      <dgm:t>
        <a:bodyPr/>
        <a:lstStyle/>
        <a:p>
          <a:endParaRPr lang="de-DE"/>
        </a:p>
      </dgm:t>
    </dgm:pt>
    <dgm:pt modelId="{37D53384-451C-4E48-9AC2-81BC0774C98B}" type="sibTrans" cxnId="{495BA526-6138-4B86-8A4B-493851CEE50D}">
      <dgm:prSet/>
      <dgm:spPr/>
      <dgm:t>
        <a:bodyPr/>
        <a:lstStyle/>
        <a:p>
          <a:endParaRPr lang="de-DE"/>
        </a:p>
      </dgm:t>
    </dgm:pt>
    <dgm:pt modelId="{715B01A7-94BE-478E-9888-85582EA51FAD}">
      <dgm:prSet/>
      <dgm:spPr/>
      <dgm:t>
        <a:bodyPr/>
        <a:lstStyle/>
        <a:p>
          <a:r>
            <a:rPr lang="de-DE" dirty="0"/>
            <a:t>Rentenverpflichtung</a:t>
          </a:r>
        </a:p>
      </dgm:t>
    </dgm:pt>
    <dgm:pt modelId="{DD2A03E1-775D-4400-8FE1-052F23EC5047}" type="parTrans" cxnId="{A7E5DD86-4313-459F-A0F4-57F2C4EFA60C}">
      <dgm:prSet/>
      <dgm:spPr/>
      <dgm:t>
        <a:bodyPr/>
        <a:lstStyle/>
        <a:p>
          <a:endParaRPr lang="de-DE"/>
        </a:p>
      </dgm:t>
    </dgm:pt>
    <dgm:pt modelId="{3DA8AEDD-273B-4575-AA8D-D5130203E88E}" type="sibTrans" cxnId="{A7E5DD86-4313-459F-A0F4-57F2C4EFA60C}">
      <dgm:prSet/>
      <dgm:spPr/>
      <dgm:t>
        <a:bodyPr/>
        <a:lstStyle/>
        <a:p>
          <a:endParaRPr lang="de-DE"/>
        </a:p>
      </dgm:t>
    </dgm:pt>
    <dgm:pt modelId="{288E6B13-A505-4A28-8B87-EB3D2BA53306}">
      <dgm:prSet/>
      <dgm:spPr/>
      <dgm:t>
        <a:bodyPr/>
        <a:lstStyle/>
        <a:p>
          <a:r>
            <a:rPr lang="de-DE" dirty="0"/>
            <a:t>…</a:t>
          </a:r>
        </a:p>
      </dgm:t>
    </dgm:pt>
    <dgm:pt modelId="{BA02ECC2-FE2F-45B2-9D94-62D9BC292506}" type="parTrans" cxnId="{A2BD540E-EC8B-4CD7-AD76-4F3A4644BE39}">
      <dgm:prSet/>
      <dgm:spPr/>
      <dgm:t>
        <a:bodyPr/>
        <a:lstStyle/>
        <a:p>
          <a:endParaRPr lang="de-DE"/>
        </a:p>
      </dgm:t>
    </dgm:pt>
    <dgm:pt modelId="{C046D225-1B25-45A1-A925-C13DBF8A1059}" type="sibTrans" cxnId="{A2BD540E-EC8B-4CD7-AD76-4F3A4644BE39}">
      <dgm:prSet/>
      <dgm:spPr/>
      <dgm:t>
        <a:bodyPr/>
        <a:lstStyle/>
        <a:p>
          <a:endParaRPr lang="de-DE"/>
        </a:p>
      </dgm:t>
    </dgm:pt>
    <dgm:pt modelId="{F37C9CA6-6CCC-4871-8D05-C3438407119A}">
      <dgm:prSet/>
      <dgm:spPr/>
      <dgm:t>
        <a:bodyPr/>
        <a:lstStyle/>
        <a:p>
          <a:r>
            <a:rPr lang="de-DE" dirty="0"/>
            <a:t>Familienheim</a:t>
          </a:r>
        </a:p>
      </dgm:t>
    </dgm:pt>
    <dgm:pt modelId="{A8827BC0-FED6-4482-AA67-F045A1426D66}" type="parTrans" cxnId="{A38B1D9D-DCBC-4444-9DA2-384F9B2E6D1D}">
      <dgm:prSet/>
      <dgm:spPr/>
    </dgm:pt>
    <dgm:pt modelId="{19421E19-245A-4B8B-BF10-D34B691669A1}" type="sibTrans" cxnId="{A38B1D9D-DCBC-4444-9DA2-384F9B2E6D1D}">
      <dgm:prSet/>
      <dgm:spPr/>
    </dgm:pt>
    <dgm:pt modelId="{EFD0A1A3-FD12-44B8-882A-010963CE9490}">
      <dgm:prSet/>
      <dgm:spPr/>
      <dgm:t>
        <a:bodyPr/>
        <a:lstStyle/>
        <a:p>
          <a:r>
            <a:rPr lang="de-DE" dirty="0"/>
            <a:t>Familiengesellschaften</a:t>
          </a:r>
        </a:p>
      </dgm:t>
    </dgm:pt>
    <dgm:pt modelId="{B359C579-B4CA-4199-9D62-96C134C7F7DC}" type="parTrans" cxnId="{81BC4454-5301-43E3-A4EE-0E71A8F9906F}">
      <dgm:prSet/>
      <dgm:spPr/>
    </dgm:pt>
    <dgm:pt modelId="{7CAE1EC6-DBB7-4777-80EF-52508136F024}" type="sibTrans" cxnId="{81BC4454-5301-43E3-A4EE-0E71A8F9906F}">
      <dgm:prSet/>
      <dgm:spPr/>
    </dgm:pt>
    <dgm:pt modelId="{D7300B84-30D9-4DF8-8AA7-5495D4EABB51}" type="pres">
      <dgm:prSet presAssocID="{294A3094-A65D-444E-80CC-029951CD58D2}" presName="linear" presStyleCnt="0">
        <dgm:presLayoutVars>
          <dgm:animLvl val="lvl"/>
          <dgm:resizeHandles val="exact"/>
        </dgm:presLayoutVars>
      </dgm:prSet>
      <dgm:spPr/>
    </dgm:pt>
    <dgm:pt modelId="{25AA75EB-9430-4209-809C-B581E0751E3E}" type="pres">
      <dgm:prSet presAssocID="{27BCAF85-7C6F-48E9-B404-92FF4B68D4C1}" presName="parentText" presStyleLbl="node1" presStyleIdx="0" presStyleCnt="9">
        <dgm:presLayoutVars>
          <dgm:chMax val="0"/>
          <dgm:bulletEnabled val="1"/>
        </dgm:presLayoutVars>
      </dgm:prSet>
      <dgm:spPr/>
    </dgm:pt>
    <dgm:pt modelId="{4AF0ECDC-B4C7-4AFB-9FE9-8424055CE33B}" type="pres">
      <dgm:prSet presAssocID="{972F46C0-9198-4559-A4A8-4B26235CF795}" presName="spacer" presStyleCnt="0"/>
      <dgm:spPr/>
    </dgm:pt>
    <dgm:pt modelId="{B5947D5F-B16A-48A3-8165-474B913E3CF4}" type="pres">
      <dgm:prSet presAssocID="{6FE6F20F-0F38-4248-A648-FC1016F66B67}" presName="parentText" presStyleLbl="node1" presStyleIdx="1" presStyleCnt="9">
        <dgm:presLayoutVars>
          <dgm:chMax val="0"/>
          <dgm:bulletEnabled val="1"/>
        </dgm:presLayoutVars>
      </dgm:prSet>
      <dgm:spPr/>
    </dgm:pt>
    <dgm:pt modelId="{DBFEDC18-BAA1-46CD-AF28-898AAF41D00A}" type="pres">
      <dgm:prSet presAssocID="{D753B8AA-CC9D-44B0-B3F3-A02F02BBCA5D}" presName="spacer" presStyleCnt="0"/>
      <dgm:spPr/>
    </dgm:pt>
    <dgm:pt modelId="{1B87FBCA-6D95-4516-B13D-86C560DBA325}" type="pres">
      <dgm:prSet presAssocID="{A4B271E9-5C53-456C-9D90-F835F571ED56}" presName="parentText" presStyleLbl="node1" presStyleIdx="2" presStyleCnt="9">
        <dgm:presLayoutVars>
          <dgm:chMax val="0"/>
          <dgm:bulletEnabled val="1"/>
        </dgm:presLayoutVars>
      </dgm:prSet>
      <dgm:spPr/>
    </dgm:pt>
    <dgm:pt modelId="{D21B0DCD-BF49-403E-B81C-324293EC2219}" type="pres">
      <dgm:prSet presAssocID="{13522925-1194-48A0-86E0-4869F122F0E9}" presName="spacer" presStyleCnt="0"/>
      <dgm:spPr/>
    </dgm:pt>
    <dgm:pt modelId="{FF5792BE-A130-4C4C-BCE2-8ECA21F7ED08}" type="pres">
      <dgm:prSet presAssocID="{FE5F8BFB-4795-4CD7-858B-48EEC5B06CFA}" presName="parentText" presStyleLbl="node1" presStyleIdx="3" presStyleCnt="9">
        <dgm:presLayoutVars>
          <dgm:chMax val="0"/>
          <dgm:bulletEnabled val="1"/>
        </dgm:presLayoutVars>
      </dgm:prSet>
      <dgm:spPr/>
    </dgm:pt>
    <dgm:pt modelId="{9E3FB591-9819-4B75-B0F7-76468CE9D214}" type="pres">
      <dgm:prSet presAssocID="{F01F8FB9-2254-420C-8286-B1F1FA471ED7}" presName="spacer" presStyleCnt="0"/>
      <dgm:spPr/>
    </dgm:pt>
    <dgm:pt modelId="{90B0F632-7F39-4FD2-8009-71CF0174188A}" type="pres">
      <dgm:prSet presAssocID="{7B8275B1-BCEE-4A88-A648-2D7DF6FDBAA6}" presName="parentText" presStyleLbl="node1" presStyleIdx="4" presStyleCnt="9">
        <dgm:presLayoutVars>
          <dgm:chMax val="0"/>
          <dgm:bulletEnabled val="1"/>
        </dgm:presLayoutVars>
      </dgm:prSet>
      <dgm:spPr/>
    </dgm:pt>
    <dgm:pt modelId="{7EAEA5EF-03E5-4EB6-ACF3-7E43DDF9FFD3}" type="pres">
      <dgm:prSet presAssocID="{37D53384-451C-4E48-9AC2-81BC0774C98B}" presName="spacer" presStyleCnt="0"/>
      <dgm:spPr/>
    </dgm:pt>
    <dgm:pt modelId="{7BD52D36-0C32-4D3C-A9D3-A9B3A6740E7C}" type="pres">
      <dgm:prSet presAssocID="{715B01A7-94BE-478E-9888-85582EA51FAD}" presName="parentText" presStyleLbl="node1" presStyleIdx="5" presStyleCnt="9">
        <dgm:presLayoutVars>
          <dgm:chMax val="0"/>
          <dgm:bulletEnabled val="1"/>
        </dgm:presLayoutVars>
      </dgm:prSet>
      <dgm:spPr/>
    </dgm:pt>
    <dgm:pt modelId="{98B4B6E8-9099-4ABD-A22F-F43D5E863614}" type="pres">
      <dgm:prSet presAssocID="{3DA8AEDD-273B-4575-AA8D-D5130203E88E}" presName="spacer" presStyleCnt="0"/>
      <dgm:spPr/>
    </dgm:pt>
    <dgm:pt modelId="{307F1164-597A-48D9-9C85-AFAB9CD1438E}" type="pres">
      <dgm:prSet presAssocID="{F37C9CA6-6CCC-4871-8D05-C3438407119A}" presName="parentText" presStyleLbl="node1" presStyleIdx="6" presStyleCnt="9">
        <dgm:presLayoutVars>
          <dgm:chMax val="0"/>
          <dgm:bulletEnabled val="1"/>
        </dgm:presLayoutVars>
      </dgm:prSet>
      <dgm:spPr/>
    </dgm:pt>
    <dgm:pt modelId="{33285592-B7DD-4088-8937-514ECF7022E4}" type="pres">
      <dgm:prSet presAssocID="{19421E19-245A-4B8B-BF10-D34B691669A1}" presName="spacer" presStyleCnt="0"/>
      <dgm:spPr/>
    </dgm:pt>
    <dgm:pt modelId="{246BD3F6-67A6-44D0-9D8C-84656511A621}" type="pres">
      <dgm:prSet presAssocID="{EFD0A1A3-FD12-44B8-882A-010963CE9490}" presName="parentText" presStyleLbl="node1" presStyleIdx="7" presStyleCnt="9">
        <dgm:presLayoutVars>
          <dgm:chMax val="0"/>
          <dgm:bulletEnabled val="1"/>
        </dgm:presLayoutVars>
      </dgm:prSet>
      <dgm:spPr/>
    </dgm:pt>
    <dgm:pt modelId="{3B7140E2-8276-427C-AE02-AD59AED9450B}" type="pres">
      <dgm:prSet presAssocID="{7CAE1EC6-DBB7-4777-80EF-52508136F024}" presName="spacer" presStyleCnt="0"/>
      <dgm:spPr/>
    </dgm:pt>
    <dgm:pt modelId="{BFAC8F27-FCA0-4DA3-A25A-A1A8F6DBB5BC}" type="pres">
      <dgm:prSet presAssocID="{288E6B13-A505-4A28-8B87-EB3D2BA53306}" presName="parentText" presStyleLbl="node1" presStyleIdx="8" presStyleCnt="9">
        <dgm:presLayoutVars>
          <dgm:chMax val="0"/>
          <dgm:bulletEnabled val="1"/>
        </dgm:presLayoutVars>
      </dgm:prSet>
      <dgm:spPr/>
    </dgm:pt>
  </dgm:ptLst>
  <dgm:cxnLst>
    <dgm:cxn modelId="{9129660B-837C-4664-9833-75C1E5949112}" type="presOf" srcId="{A4B271E9-5C53-456C-9D90-F835F571ED56}" destId="{1B87FBCA-6D95-4516-B13D-86C560DBA325}" srcOrd="0" destOrd="0" presId="urn:microsoft.com/office/officeart/2005/8/layout/vList2"/>
    <dgm:cxn modelId="{A2BD540E-EC8B-4CD7-AD76-4F3A4644BE39}" srcId="{294A3094-A65D-444E-80CC-029951CD58D2}" destId="{288E6B13-A505-4A28-8B87-EB3D2BA53306}" srcOrd="8" destOrd="0" parTransId="{BA02ECC2-FE2F-45B2-9D94-62D9BC292506}" sibTransId="{C046D225-1B25-45A1-A925-C13DBF8A1059}"/>
    <dgm:cxn modelId="{2137AE1A-BD92-4350-AC62-48FB6A93391F}" type="presOf" srcId="{715B01A7-94BE-478E-9888-85582EA51FAD}" destId="{7BD52D36-0C32-4D3C-A9D3-A9B3A6740E7C}" srcOrd="0" destOrd="0" presId="urn:microsoft.com/office/officeart/2005/8/layout/vList2"/>
    <dgm:cxn modelId="{495BA526-6138-4B86-8A4B-493851CEE50D}" srcId="{294A3094-A65D-444E-80CC-029951CD58D2}" destId="{7B8275B1-BCEE-4A88-A648-2D7DF6FDBAA6}" srcOrd="4" destOrd="0" parTransId="{8D285953-CC62-4D5A-894C-C9BD3FE0AEF6}" sibTransId="{37D53384-451C-4E48-9AC2-81BC0774C98B}"/>
    <dgm:cxn modelId="{E62C2A2A-74FA-42C6-8B67-D880C502AD82}" type="presOf" srcId="{6FE6F20F-0F38-4248-A648-FC1016F66B67}" destId="{B5947D5F-B16A-48A3-8165-474B913E3CF4}" srcOrd="0" destOrd="0" presId="urn:microsoft.com/office/officeart/2005/8/layout/vList2"/>
    <dgm:cxn modelId="{763A3637-CD69-49AF-A012-01E40913275D}" srcId="{294A3094-A65D-444E-80CC-029951CD58D2}" destId="{27BCAF85-7C6F-48E9-B404-92FF4B68D4C1}" srcOrd="0" destOrd="0" parTransId="{94890BD2-4753-490B-915E-BD78FE4976FD}" sibTransId="{972F46C0-9198-4559-A4A8-4B26235CF795}"/>
    <dgm:cxn modelId="{D6542D3D-3668-4663-901B-2C28E485E974}" srcId="{294A3094-A65D-444E-80CC-029951CD58D2}" destId="{6FE6F20F-0F38-4248-A648-FC1016F66B67}" srcOrd="1" destOrd="0" parTransId="{296C5D55-75B8-4F03-95A6-F66072FAB651}" sibTransId="{D753B8AA-CC9D-44B0-B3F3-A02F02BBCA5D}"/>
    <dgm:cxn modelId="{A011265C-A5EA-4B7A-9B33-60358DE5EA4C}" type="presOf" srcId="{7B8275B1-BCEE-4A88-A648-2D7DF6FDBAA6}" destId="{90B0F632-7F39-4FD2-8009-71CF0174188A}" srcOrd="0" destOrd="0" presId="urn:microsoft.com/office/officeart/2005/8/layout/vList2"/>
    <dgm:cxn modelId="{4DC3F146-21E4-4184-B4C3-66E2FFE99350}" type="presOf" srcId="{27BCAF85-7C6F-48E9-B404-92FF4B68D4C1}" destId="{25AA75EB-9430-4209-809C-B581E0751E3E}" srcOrd="0" destOrd="0" presId="urn:microsoft.com/office/officeart/2005/8/layout/vList2"/>
    <dgm:cxn modelId="{81BC4454-5301-43E3-A4EE-0E71A8F9906F}" srcId="{294A3094-A65D-444E-80CC-029951CD58D2}" destId="{EFD0A1A3-FD12-44B8-882A-010963CE9490}" srcOrd="7" destOrd="0" parTransId="{B359C579-B4CA-4199-9D62-96C134C7F7DC}" sibTransId="{7CAE1EC6-DBB7-4777-80EF-52508136F024}"/>
    <dgm:cxn modelId="{5FBE5374-BDF5-4245-9E3C-55A17D528FCA}" type="presOf" srcId="{EFD0A1A3-FD12-44B8-882A-010963CE9490}" destId="{246BD3F6-67A6-44D0-9D8C-84656511A621}" srcOrd="0" destOrd="0" presId="urn:microsoft.com/office/officeart/2005/8/layout/vList2"/>
    <dgm:cxn modelId="{4EB61757-52ED-4438-8087-3E2B8D40618B}" type="presOf" srcId="{294A3094-A65D-444E-80CC-029951CD58D2}" destId="{D7300B84-30D9-4DF8-8AA7-5495D4EABB51}" srcOrd="0" destOrd="0" presId="urn:microsoft.com/office/officeart/2005/8/layout/vList2"/>
    <dgm:cxn modelId="{A7E5DD86-4313-459F-A0F4-57F2C4EFA60C}" srcId="{294A3094-A65D-444E-80CC-029951CD58D2}" destId="{715B01A7-94BE-478E-9888-85582EA51FAD}" srcOrd="5" destOrd="0" parTransId="{DD2A03E1-775D-4400-8FE1-052F23EC5047}" sibTransId="{3DA8AEDD-273B-4575-AA8D-D5130203E88E}"/>
    <dgm:cxn modelId="{E7EB5690-11FB-4264-9316-877CE579F884}" srcId="{294A3094-A65D-444E-80CC-029951CD58D2}" destId="{A4B271E9-5C53-456C-9D90-F835F571ED56}" srcOrd="2" destOrd="0" parTransId="{61AFD353-BA10-400A-A7CE-FC3C6691D085}" sibTransId="{13522925-1194-48A0-86E0-4869F122F0E9}"/>
    <dgm:cxn modelId="{A38B1D9D-DCBC-4444-9DA2-384F9B2E6D1D}" srcId="{294A3094-A65D-444E-80CC-029951CD58D2}" destId="{F37C9CA6-6CCC-4871-8D05-C3438407119A}" srcOrd="6" destOrd="0" parTransId="{A8827BC0-FED6-4482-AA67-F045A1426D66}" sibTransId="{19421E19-245A-4B8B-BF10-D34B691669A1}"/>
    <dgm:cxn modelId="{FFC9CEA3-C610-4FB2-B131-D91F05B3B78B}" srcId="{294A3094-A65D-444E-80CC-029951CD58D2}" destId="{FE5F8BFB-4795-4CD7-858B-48EEC5B06CFA}" srcOrd="3" destOrd="0" parTransId="{AEEC5D12-B77D-448E-86F7-DB0D9AF5D611}" sibTransId="{F01F8FB9-2254-420C-8286-B1F1FA471ED7}"/>
    <dgm:cxn modelId="{896E8AB8-4C15-4431-9E24-306838BCF7C9}" type="presOf" srcId="{288E6B13-A505-4A28-8B87-EB3D2BA53306}" destId="{BFAC8F27-FCA0-4DA3-A25A-A1A8F6DBB5BC}" srcOrd="0" destOrd="0" presId="urn:microsoft.com/office/officeart/2005/8/layout/vList2"/>
    <dgm:cxn modelId="{A9B427B9-507A-423E-A325-2D45D68FDA33}" type="presOf" srcId="{FE5F8BFB-4795-4CD7-858B-48EEC5B06CFA}" destId="{FF5792BE-A130-4C4C-BCE2-8ECA21F7ED08}" srcOrd="0" destOrd="0" presId="urn:microsoft.com/office/officeart/2005/8/layout/vList2"/>
    <dgm:cxn modelId="{733290BB-6B8B-40F7-803F-57AB31402597}" type="presOf" srcId="{F37C9CA6-6CCC-4871-8D05-C3438407119A}" destId="{307F1164-597A-48D9-9C85-AFAB9CD1438E}" srcOrd="0" destOrd="0" presId="urn:microsoft.com/office/officeart/2005/8/layout/vList2"/>
    <dgm:cxn modelId="{A2BA8ABA-B6EF-4D32-A655-C72B9ABED65C}" type="presParOf" srcId="{D7300B84-30D9-4DF8-8AA7-5495D4EABB51}" destId="{25AA75EB-9430-4209-809C-B581E0751E3E}" srcOrd="0" destOrd="0" presId="urn:microsoft.com/office/officeart/2005/8/layout/vList2"/>
    <dgm:cxn modelId="{0E5AF37B-20BF-4D1B-BF9E-E5805406AC79}" type="presParOf" srcId="{D7300B84-30D9-4DF8-8AA7-5495D4EABB51}" destId="{4AF0ECDC-B4C7-4AFB-9FE9-8424055CE33B}" srcOrd="1" destOrd="0" presId="urn:microsoft.com/office/officeart/2005/8/layout/vList2"/>
    <dgm:cxn modelId="{B589097B-A6EF-4FB9-AD4D-16034206C5D9}" type="presParOf" srcId="{D7300B84-30D9-4DF8-8AA7-5495D4EABB51}" destId="{B5947D5F-B16A-48A3-8165-474B913E3CF4}" srcOrd="2" destOrd="0" presId="urn:microsoft.com/office/officeart/2005/8/layout/vList2"/>
    <dgm:cxn modelId="{2C894D7D-6C1A-4C0C-A265-EAB34654939B}" type="presParOf" srcId="{D7300B84-30D9-4DF8-8AA7-5495D4EABB51}" destId="{DBFEDC18-BAA1-46CD-AF28-898AAF41D00A}" srcOrd="3" destOrd="0" presId="urn:microsoft.com/office/officeart/2005/8/layout/vList2"/>
    <dgm:cxn modelId="{8F8AAD6A-67C0-420A-BE6A-247DA1B2C62A}" type="presParOf" srcId="{D7300B84-30D9-4DF8-8AA7-5495D4EABB51}" destId="{1B87FBCA-6D95-4516-B13D-86C560DBA325}" srcOrd="4" destOrd="0" presId="urn:microsoft.com/office/officeart/2005/8/layout/vList2"/>
    <dgm:cxn modelId="{0274E2EC-8A15-4265-B147-F8D4054C3F95}" type="presParOf" srcId="{D7300B84-30D9-4DF8-8AA7-5495D4EABB51}" destId="{D21B0DCD-BF49-403E-B81C-324293EC2219}" srcOrd="5" destOrd="0" presId="urn:microsoft.com/office/officeart/2005/8/layout/vList2"/>
    <dgm:cxn modelId="{852A3A71-CEDD-42EA-ABE2-CA908E42426E}" type="presParOf" srcId="{D7300B84-30D9-4DF8-8AA7-5495D4EABB51}" destId="{FF5792BE-A130-4C4C-BCE2-8ECA21F7ED08}" srcOrd="6" destOrd="0" presId="urn:microsoft.com/office/officeart/2005/8/layout/vList2"/>
    <dgm:cxn modelId="{0F47DF72-64AE-4E73-AE80-B208B75DDBAE}" type="presParOf" srcId="{D7300B84-30D9-4DF8-8AA7-5495D4EABB51}" destId="{9E3FB591-9819-4B75-B0F7-76468CE9D214}" srcOrd="7" destOrd="0" presId="urn:microsoft.com/office/officeart/2005/8/layout/vList2"/>
    <dgm:cxn modelId="{EED69186-5EC1-426A-8245-9409C7EEDD11}" type="presParOf" srcId="{D7300B84-30D9-4DF8-8AA7-5495D4EABB51}" destId="{90B0F632-7F39-4FD2-8009-71CF0174188A}" srcOrd="8" destOrd="0" presId="urn:microsoft.com/office/officeart/2005/8/layout/vList2"/>
    <dgm:cxn modelId="{9D5990DA-DF59-41FA-B84B-881FADAE6689}" type="presParOf" srcId="{D7300B84-30D9-4DF8-8AA7-5495D4EABB51}" destId="{7EAEA5EF-03E5-4EB6-ACF3-7E43DDF9FFD3}" srcOrd="9" destOrd="0" presId="urn:microsoft.com/office/officeart/2005/8/layout/vList2"/>
    <dgm:cxn modelId="{AF59EA1D-C8C6-4337-A577-27A32BB4F2F6}" type="presParOf" srcId="{D7300B84-30D9-4DF8-8AA7-5495D4EABB51}" destId="{7BD52D36-0C32-4D3C-A9D3-A9B3A6740E7C}" srcOrd="10" destOrd="0" presId="urn:microsoft.com/office/officeart/2005/8/layout/vList2"/>
    <dgm:cxn modelId="{B0872836-5064-4EA7-816C-B62517C51ED6}" type="presParOf" srcId="{D7300B84-30D9-4DF8-8AA7-5495D4EABB51}" destId="{98B4B6E8-9099-4ABD-A22F-F43D5E863614}" srcOrd="11" destOrd="0" presId="urn:microsoft.com/office/officeart/2005/8/layout/vList2"/>
    <dgm:cxn modelId="{CD7DA188-8665-458B-9687-60FE42B09BCF}" type="presParOf" srcId="{D7300B84-30D9-4DF8-8AA7-5495D4EABB51}" destId="{307F1164-597A-48D9-9C85-AFAB9CD1438E}" srcOrd="12" destOrd="0" presId="urn:microsoft.com/office/officeart/2005/8/layout/vList2"/>
    <dgm:cxn modelId="{D2E18474-DA0D-46BF-B533-DDF62E294C3B}" type="presParOf" srcId="{D7300B84-30D9-4DF8-8AA7-5495D4EABB51}" destId="{33285592-B7DD-4088-8937-514ECF7022E4}" srcOrd="13" destOrd="0" presId="urn:microsoft.com/office/officeart/2005/8/layout/vList2"/>
    <dgm:cxn modelId="{3C71DE31-69B5-4F0C-A24B-713D531B3A65}" type="presParOf" srcId="{D7300B84-30D9-4DF8-8AA7-5495D4EABB51}" destId="{246BD3F6-67A6-44D0-9D8C-84656511A621}" srcOrd="14" destOrd="0" presId="urn:microsoft.com/office/officeart/2005/8/layout/vList2"/>
    <dgm:cxn modelId="{FF551E86-FFFD-4153-AC36-9C658FAD6C5E}" type="presParOf" srcId="{D7300B84-30D9-4DF8-8AA7-5495D4EABB51}" destId="{3B7140E2-8276-427C-AE02-AD59AED9450B}" srcOrd="15" destOrd="0" presId="urn:microsoft.com/office/officeart/2005/8/layout/vList2"/>
    <dgm:cxn modelId="{3A4DD669-4044-4758-BF58-8FA65C75639C}" type="presParOf" srcId="{D7300B84-30D9-4DF8-8AA7-5495D4EABB51}" destId="{BFAC8F27-FCA0-4DA3-A25A-A1A8F6DBB5B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851F3E-159A-4D6A-9B68-1ABBB99BE7D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de-DE"/>
        </a:p>
      </dgm:t>
    </dgm:pt>
    <dgm:pt modelId="{C63B34C4-FBE6-4A05-B9D1-181CC65284E9}">
      <dgm:prSet/>
      <dgm:spPr/>
      <dgm:t>
        <a:bodyPr/>
        <a:lstStyle/>
        <a:p>
          <a:r>
            <a:rPr lang="de-DE"/>
            <a:t>Freibetrag ist immer persönlicher Freibetrag nach dem Schenker / Erblasser</a:t>
          </a:r>
        </a:p>
      </dgm:t>
    </dgm:pt>
    <dgm:pt modelId="{80957B7B-81E8-4EF6-A92C-3D7B3307648C}" type="parTrans" cxnId="{340B61F8-EA57-4DFE-8F1F-B5FAC48E510D}">
      <dgm:prSet/>
      <dgm:spPr/>
      <dgm:t>
        <a:bodyPr/>
        <a:lstStyle/>
        <a:p>
          <a:endParaRPr lang="de-DE"/>
        </a:p>
      </dgm:t>
    </dgm:pt>
    <dgm:pt modelId="{586E7FEA-EE26-483C-BEA0-9380F3A85094}" type="sibTrans" cxnId="{340B61F8-EA57-4DFE-8F1F-B5FAC48E510D}">
      <dgm:prSet/>
      <dgm:spPr/>
      <dgm:t>
        <a:bodyPr/>
        <a:lstStyle/>
        <a:p>
          <a:endParaRPr lang="de-DE"/>
        </a:p>
      </dgm:t>
    </dgm:pt>
    <dgm:pt modelId="{C68B253D-94EA-487E-8039-7ED6F2756244}">
      <dgm:prSet/>
      <dgm:spPr/>
      <dgm:t>
        <a:bodyPr/>
        <a:lstStyle/>
        <a:p>
          <a:r>
            <a:rPr lang="de-DE"/>
            <a:t>Vorerwerbe der letzten 10 Jahre werden zusammengezählt</a:t>
          </a:r>
        </a:p>
      </dgm:t>
    </dgm:pt>
    <dgm:pt modelId="{FCB80BCD-1FE6-4C98-A9D3-459C9CBD714A}" type="parTrans" cxnId="{455831C5-BF0A-476C-9FE5-E5A595F97A31}">
      <dgm:prSet/>
      <dgm:spPr/>
      <dgm:t>
        <a:bodyPr/>
        <a:lstStyle/>
        <a:p>
          <a:endParaRPr lang="de-DE"/>
        </a:p>
      </dgm:t>
    </dgm:pt>
    <dgm:pt modelId="{488E687F-66E0-45E9-AF5B-9A2C182E8117}" type="sibTrans" cxnId="{455831C5-BF0A-476C-9FE5-E5A595F97A31}">
      <dgm:prSet/>
      <dgm:spPr/>
      <dgm:t>
        <a:bodyPr/>
        <a:lstStyle/>
        <a:p>
          <a:endParaRPr lang="de-DE"/>
        </a:p>
      </dgm:t>
    </dgm:pt>
    <dgm:pt modelId="{AA98A7B9-8626-48E0-BDF6-2ED4BCD489AA}">
      <dgm:prSet/>
      <dgm:spPr/>
      <dgm:t>
        <a:bodyPr/>
        <a:lstStyle/>
        <a:p>
          <a:r>
            <a:rPr lang="de-DE"/>
            <a:t>kein Abschmelzen des Freibetrags</a:t>
          </a:r>
        </a:p>
      </dgm:t>
    </dgm:pt>
    <dgm:pt modelId="{C378C747-C8B3-4551-AA04-B2ECDEFD1FB7}" type="parTrans" cxnId="{22D8D10B-E3A3-4EB5-9641-BD8B001BA7B8}">
      <dgm:prSet/>
      <dgm:spPr/>
      <dgm:t>
        <a:bodyPr/>
        <a:lstStyle/>
        <a:p>
          <a:endParaRPr lang="de-DE"/>
        </a:p>
      </dgm:t>
    </dgm:pt>
    <dgm:pt modelId="{B312A5EB-B746-4A09-91D3-422B70952ECC}" type="sibTrans" cxnId="{22D8D10B-E3A3-4EB5-9641-BD8B001BA7B8}">
      <dgm:prSet/>
      <dgm:spPr/>
      <dgm:t>
        <a:bodyPr/>
        <a:lstStyle/>
        <a:p>
          <a:endParaRPr lang="de-DE"/>
        </a:p>
      </dgm:t>
    </dgm:pt>
    <dgm:pt modelId="{C399063B-B082-4F55-B8D3-BC93C8FD23FB}">
      <dgm:prSet/>
      <dgm:spPr/>
      <dgm:t>
        <a:bodyPr/>
        <a:lstStyle/>
        <a:p>
          <a:r>
            <a:rPr lang="de-DE"/>
            <a:t>dadurch mehrfach im Leben möglich nutzbar</a:t>
          </a:r>
        </a:p>
      </dgm:t>
    </dgm:pt>
    <dgm:pt modelId="{1B5C40C8-903F-44F0-B3B7-6998633E52A3}" type="parTrans" cxnId="{14179D30-4C75-454E-9FF2-7963DC202C17}">
      <dgm:prSet/>
      <dgm:spPr/>
      <dgm:t>
        <a:bodyPr/>
        <a:lstStyle/>
        <a:p>
          <a:endParaRPr lang="de-DE"/>
        </a:p>
      </dgm:t>
    </dgm:pt>
    <dgm:pt modelId="{1DB90DDA-EC58-49E6-9763-610E27866604}" type="sibTrans" cxnId="{14179D30-4C75-454E-9FF2-7963DC202C17}">
      <dgm:prSet/>
      <dgm:spPr/>
      <dgm:t>
        <a:bodyPr/>
        <a:lstStyle/>
        <a:p>
          <a:endParaRPr lang="de-DE"/>
        </a:p>
      </dgm:t>
    </dgm:pt>
    <dgm:pt modelId="{C515B4A3-40B6-4646-BB66-667AED5BE5B5}" type="pres">
      <dgm:prSet presAssocID="{CE851F3E-159A-4D6A-9B68-1ABBB99BE7DF}" presName="linear" presStyleCnt="0">
        <dgm:presLayoutVars>
          <dgm:animLvl val="lvl"/>
          <dgm:resizeHandles val="exact"/>
        </dgm:presLayoutVars>
      </dgm:prSet>
      <dgm:spPr/>
    </dgm:pt>
    <dgm:pt modelId="{BBDC0B6F-E6F5-4DAE-80D8-3308329F7DD3}" type="pres">
      <dgm:prSet presAssocID="{C63B34C4-FBE6-4A05-B9D1-181CC65284E9}" presName="parentText" presStyleLbl="node1" presStyleIdx="0" presStyleCnt="4">
        <dgm:presLayoutVars>
          <dgm:chMax val="0"/>
          <dgm:bulletEnabled val="1"/>
        </dgm:presLayoutVars>
      </dgm:prSet>
      <dgm:spPr/>
    </dgm:pt>
    <dgm:pt modelId="{FD0E896B-7296-42A2-AAE7-ECBD418BCAED}" type="pres">
      <dgm:prSet presAssocID="{586E7FEA-EE26-483C-BEA0-9380F3A85094}" presName="spacer" presStyleCnt="0"/>
      <dgm:spPr/>
    </dgm:pt>
    <dgm:pt modelId="{B0FB9696-0B4C-4443-9BB8-644CE5AC73F5}" type="pres">
      <dgm:prSet presAssocID="{C68B253D-94EA-487E-8039-7ED6F2756244}" presName="parentText" presStyleLbl="node1" presStyleIdx="1" presStyleCnt="4">
        <dgm:presLayoutVars>
          <dgm:chMax val="0"/>
          <dgm:bulletEnabled val="1"/>
        </dgm:presLayoutVars>
      </dgm:prSet>
      <dgm:spPr/>
    </dgm:pt>
    <dgm:pt modelId="{D6048FAE-FE42-43EE-AA77-C40DD814EC50}" type="pres">
      <dgm:prSet presAssocID="{488E687F-66E0-45E9-AF5B-9A2C182E8117}" presName="spacer" presStyleCnt="0"/>
      <dgm:spPr/>
    </dgm:pt>
    <dgm:pt modelId="{D5EF5DA4-5865-4C1F-85FE-57F27D5552FF}" type="pres">
      <dgm:prSet presAssocID="{AA98A7B9-8626-48E0-BDF6-2ED4BCD489AA}" presName="parentText" presStyleLbl="node1" presStyleIdx="2" presStyleCnt="4">
        <dgm:presLayoutVars>
          <dgm:chMax val="0"/>
          <dgm:bulletEnabled val="1"/>
        </dgm:presLayoutVars>
      </dgm:prSet>
      <dgm:spPr/>
    </dgm:pt>
    <dgm:pt modelId="{C616C32C-9B61-4FBD-A983-24F1DEF29C64}" type="pres">
      <dgm:prSet presAssocID="{B312A5EB-B746-4A09-91D3-422B70952ECC}" presName="spacer" presStyleCnt="0"/>
      <dgm:spPr/>
    </dgm:pt>
    <dgm:pt modelId="{91DF1647-69AE-448F-B203-CB3AC57730C5}" type="pres">
      <dgm:prSet presAssocID="{C399063B-B082-4F55-B8D3-BC93C8FD23FB}" presName="parentText" presStyleLbl="node1" presStyleIdx="3" presStyleCnt="4">
        <dgm:presLayoutVars>
          <dgm:chMax val="0"/>
          <dgm:bulletEnabled val="1"/>
        </dgm:presLayoutVars>
      </dgm:prSet>
      <dgm:spPr/>
    </dgm:pt>
  </dgm:ptLst>
  <dgm:cxnLst>
    <dgm:cxn modelId="{E0565701-2252-4530-A70D-602554080524}" type="presOf" srcId="{CE851F3E-159A-4D6A-9B68-1ABBB99BE7DF}" destId="{C515B4A3-40B6-4646-BB66-667AED5BE5B5}" srcOrd="0" destOrd="0" presId="urn:microsoft.com/office/officeart/2005/8/layout/vList2"/>
    <dgm:cxn modelId="{22D8D10B-E3A3-4EB5-9641-BD8B001BA7B8}" srcId="{CE851F3E-159A-4D6A-9B68-1ABBB99BE7DF}" destId="{AA98A7B9-8626-48E0-BDF6-2ED4BCD489AA}" srcOrd="2" destOrd="0" parTransId="{C378C747-C8B3-4551-AA04-B2ECDEFD1FB7}" sibTransId="{B312A5EB-B746-4A09-91D3-422B70952ECC}"/>
    <dgm:cxn modelId="{B061CE16-DD16-460F-9E66-BF562773A320}" type="presOf" srcId="{C63B34C4-FBE6-4A05-B9D1-181CC65284E9}" destId="{BBDC0B6F-E6F5-4DAE-80D8-3308329F7DD3}" srcOrd="0" destOrd="0" presId="urn:microsoft.com/office/officeart/2005/8/layout/vList2"/>
    <dgm:cxn modelId="{14179D30-4C75-454E-9FF2-7963DC202C17}" srcId="{CE851F3E-159A-4D6A-9B68-1ABBB99BE7DF}" destId="{C399063B-B082-4F55-B8D3-BC93C8FD23FB}" srcOrd="3" destOrd="0" parTransId="{1B5C40C8-903F-44F0-B3B7-6998633E52A3}" sibTransId="{1DB90DDA-EC58-49E6-9763-610E27866604}"/>
    <dgm:cxn modelId="{55C10F66-F5B7-4D18-BEB6-5BBB63080FB1}" type="presOf" srcId="{C399063B-B082-4F55-B8D3-BC93C8FD23FB}" destId="{91DF1647-69AE-448F-B203-CB3AC57730C5}" srcOrd="0" destOrd="0" presId="urn:microsoft.com/office/officeart/2005/8/layout/vList2"/>
    <dgm:cxn modelId="{459BF480-721B-4F02-8B6C-40BD53E4716D}" type="presOf" srcId="{AA98A7B9-8626-48E0-BDF6-2ED4BCD489AA}" destId="{D5EF5DA4-5865-4C1F-85FE-57F27D5552FF}" srcOrd="0" destOrd="0" presId="urn:microsoft.com/office/officeart/2005/8/layout/vList2"/>
    <dgm:cxn modelId="{F8FD448E-2662-4612-82A1-313510D4E7EF}" type="presOf" srcId="{C68B253D-94EA-487E-8039-7ED6F2756244}" destId="{B0FB9696-0B4C-4443-9BB8-644CE5AC73F5}" srcOrd="0" destOrd="0" presId="urn:microsoft.com/office/officeart/2005/8/layout/vList2"/>
    <dgm:cxn modelId="{455831C5-BF0A-476C-9FE5-E5A595F97A31}" srcId="{CE851F3E-159A-4D6A-9B68-1ABBB99BE7DF}" destId="{C68B253D-94EA-487E-8039-7ED6F2756244}" srcOrd="1" destOrd="0" parTransId="{FCB80BCD-1FE6-4C98-A9D3-459C9CBD714A}" sibTransId="{488E687F-66E0-45E9-AF5B-9A2C182E8117}"/>
    <dgm:cxn modelId="{340B61F8-EA57-4DFE-8F1F-B5FAC48E510D}" srcId="{CE851F3E-159A-4D6A-9B68-1ABBB99BE7DF}" destId="{C63B34C4-FBE6-4A05-B9D1-181CC65284E9}" srcOrd="0" destOrd="0" parTransId="{80957B7B-81E8-4EF6-A92C-3D7B3307648C}" sibTransId="{586E7FEA-EE26-483C-BEA0-9380F3A85094}"/>
    <dgm:cxn modelId="{5A38E34B-FD05-4512-A702-7AD8E31B0A38}" type="presParOf" srcId="{C515B4A3-40B6-4646-BB66-667AED5BE5B5}" destId="{BBDC0B6F-E6F5-4DAE-80D8-3308329F7DD3}" srcOrd="0" destOrd="0" presId="urn:microsoft.com/office/officeart/2005/8/layout/vList2"/>
    <dgm:cxn modelId="{5498E071-27F5-4BDA-AE3E-675D2A9E7A4A}" type="presParOf" srcId="{C515B4A3-40B6-4646-BB66-667AED5BE5B5}" destId="{FD0E896B-7296-42A2-AAE7-ECBD418BCAED}" srcOrd="1" destOrd="0" presId="urn:microsoft.com/office/officeart/2005/8/layout/vList2"/>
    <dgm:cxn modelId="{CACF613A-BAD1-44D7-A31F-0432BD80AC8D}" type="presParOf" srcId="{C515B4A3-40B6-4646-BB66-667AED5BE5B5}" destId="{B0FB9696-0B4C-4443-9BB8-644CE5AC73F5}" srcOrd="2" destOrd="0" presId="urn:microsoft.com/office/officeart/2005/8/layout/vList2"/>
    <dgm:cxn modelId="{D1806554-3A2E-45AF-AAFB-7DAFBF53084C}" type="presParOf" srcId="{C515B4A3-40B6-4646-BB66-667AED5BE5B5}" destId="{D6048FAE-FE42-43EE-AA77-C40DD814EC50}" srcOrd="3" destOrd="0" presId="urn:microsoft.com/office/officeart/2005/8/layout/vList2"/>
    <dgm:cxn modelId="{4413D578-383A-46C4-AC85-167D3976A6C0}" type="presParOf" srcId="{C515B4A3-40B6-4646-BB66-667AED5BE5B5}" destId="{D5EF5DA4-5865-4C1F-85FE-57F27D5552FF}" srcOrd="4" destOrd="0" presId="urn:microsoft.com/office/officeart/2005/8/layout/vList2"/>
    <dgm:cxn modelId="{30BDCC37-4381-4804-A8AB-57131D5906FB}" type="presParOf" srcId="{C515B4A3-40B6-4646-BB66-667AED5BE5B5}" destId="{C616C32C-9B61-4FBD-A983-24F1DEF29C64}" srcOrd="5" destOrd="0" presId="urn:microsoft.com/office/officeart/2005/8/layout/vList2"/>
    <dgm:cxn modelId="{F6A9DE71-2CAF-46DC-9CAC-B804AA0AE7B2}" type="presParOf" srcId="{C515B4A3-40B6-4646-BB66-667AED5BE5B5}" destId="{91DF1647-69AE-448F-B203-CB3AC57730C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659C020-F35E-498D-A7C7-FF62F24C4B2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de-DE"/>
        </a:p>
      </dgm:t>
    </dgm:pt>
    <dgm:pt modelId="{6E16DB37-6E06-46B1-9900-999E78392E46}">
      <dgm:prSet/>
      <dgm:spPr/>
      <dgm:t>
        <a:bodyPr/>
        <a:lstStyle/>
        <a:p>
          <a:r>
            <a:rPr lang="de-DE"/>
            <a:t>Insgesamt je 2.000.000 € Freibeträge verfügbar zzgl. Ehegattenfreibetrag zzgl. Familienheim</a:t>
          </a:r>
        </a:p>
      </dgm:t>
    </dgm:pt>
    <dgm:pt modelId="{4568D6CC-ADFF-4FF3-8713-60C9E1E41B25}" type="parTrans" cxnId="{3327AF70-0069-445D-895B-36DADDEF796A}">
      <dgm:prSet/>
      <dgm:spPr/>
      <dgm:t>
        <a:bodyPr/>
        <a:lstStyle/>
        <a:p>
          <a:endParaRPr lang="de-DE"/>
        </a:p>
      </dgm:t>
    </dgm:pt>
    <dgm:pt modelId="{F33A1A7E-8706-4959-8734-10BA33C6B74B}" type="sibTrans" cxnId="{3327AF70-0069-445D-895B-36DADDEF796A}">
      <dgm:prSet/>
      <dgm:spPr/>
      <dgm:t>
        <a:bodyPr/>
        <a:lstStyle/>
        <a:p>
          <a:endParaRPr lang="de-DE"/>
        </a:p>
      </dgm:t>
    </dgm:pt>
    <dgm:pt modelId="{72DF2730-F4AF-4C67-BED9-3EA2E35E533B}" type="pres">
      <dgm:prSet presAssocID="{2659C020-F35E-498D-A7C7-FF62F24C4B2F}" presName="linear" presStyleCnt="0">
        <dgm:presLayoutVars>
          <dgm:animLvl val="lvl"/>
          <dgm:resizeHandles val="exact"/>
        </dgm:presLayoutVars>
      </dgm:prSet>
      <dgm:spPr/>
    </dgm:pt>
    <dgm:pt modelId="{D2E9D68F-E53B-47B1-A7EC-5C387638CAFA}" type="pres">
      <dgm:prSet presAssocID="{6E16DB37-6E06-46B1-9900-999E78392E46}" presName="parentText" presStyleLbl="node1" presStyleIdx="0" presStyleCnt="1">
        <dgm:presLayoutVars>
          <dgm:chMax val="0"/>
          <dgm:bulletEnabled val="1"/>
        </dgm:presLayoutVars>
      </dgm:prSet>
      <dgm:spPr/>
    </dgm:pt>
  </dgm:ptLst>
  <dgm:cxnLst>
    <dgm:cxn modelId="{A941EA1D-3550-48AF-9107-99866B28AF36}" type="presOf" srcId="{6E16DB37-6E06-46B1-9900-999E78392E46}" destId="{D2E9D68F-E53B-47B1-A7EC-5C387638CAFA}" srcOrd="0" destOrd="0" presId="urn:microsoft.com/office/officeart/2005/8/layout/vList2"/>
    <dgm:cxn modelId="{3327AF70-0069-445D-895B-36DADDEF796A}" srcId="{2659C020-F35E-498D-A7C7-FF62F24C4B2F}" destId="{6E16DB37-6E06-46B1-9900-999E78392E46}" srcOrd="0" destOrd="0" parTransId="{4568D6CC-ADFF-4FF3-8713-60C9E1E41B25}" sibTransId="{F33A1A7E-8706-4959-8734-10BA33C6B74B}"/>
    <dgm:cxn modelId="{BB771AF1-AF30-43EB-BA25-F175C06CBFB3}" type="presOf" srcId="{2659C020-F35E-498D-A7C7-FF62F24C4B2F}" destId="{72DF2730-F4AF-4C67-BED9-3EA2E35E533B}" srcOrd="0" destOrd="0" presId="urn:microsoft.com/office/officeart/2005/8/layout/vList2"/>
    <dgm:cxn modelId="{1959ECBB-1C6F-45E4-A498-189B7761FD38}" type="presParOf" srcId="{72DF2730-F4AF-4C67-BED9-3EA2E35E533B}" destId="{D2E9D68F-E53B-47B1-A7EC-5C387638CAF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D19FEB-15E7-4EA9-971D-42A52E98E7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de-DE"/>
        </a:p>
      </dgm:t>
    </dgm:pt>
    <dgm:pt modelId="{FC1A1C44-4778-4378-811A-C511B986D9C2}">
      <dgm:prSet/>
      <dgm:spPr/>
      <dgm:t>
        <a:bodyPr/>
        <a:lstStyle/>
        <a:p>
          <a:r>
            <a:rPr lang="de-DE"/>
            <a:t>Testamentsvollstreckung als Mittel zur Gestaltung</a:t>
          </a:r>
        </a:p>
      </dgm:t>
    </dgm:pt>
    <dgm:pt modelId="{8DD3779B-EB77-47F4-A734-15F56B8A9A38}" type="parTrans" cxnId="{529194CA-80DE-4645-8616-027CE6296CD0}">
      <dgm:prSet/>
      <dgm:spPr/>
      <dgm:t>
        <a:bodyPr/>
        <a:lstStyle/>
        <a:p>
          <a:endParaRPr lang="de-DE"/>
        </a:p>
      </dgm:t>
    </dgm:pt>
    <dgm:pt modelId="{EE6B8BEB-9CBC-4841-AA6A-61E4ADA80D88}" type="sibTrans" cxnId="{529194CA-80DE-4645-8616-027CE6296CD0}">
      <dgm:prSet/>
      <dgm:spPr/>
      <dgm:t>
        <a:bodyPr/>
        <a:lstStyle/>
        <a:p>
          <a:endParaRPr lang="de-DE"/>
        </a:p>
      </dgm:t>
    </dgm:pt>
    <dgm:pt modelId="{CC217021-D611-4566-A8D0-7FAC567598D6}">
      <dgm:prSet/>
      <dgm:spPr/>
      <dgm:t>
        <a:bodyPr/>
        <a:lstStyle/>
        <a:p>
          <a:r>
            <a:rPr lang="de-DE"/>
            <a:t>Steuervermächtnisse im Testament festlegen</a:t>
          </a:r>
        </a:p>
      </dgm:t>
    </dgm:pt>
    <dgm:pt modelId="{D015F6C9-0D78-4F93-8433-733F556450F3}" type="parTrans" cxnId="{25BF5815-A4AF-4848-813A-B22A6F59FC20}">
      <dgm:prSet/>
      <dgm:spPr/>
      <dgm:t>
        <a:bodyPr/>
        <a:lstStyle/>
        <a:p>
          <a:endParaRPr lang="de-DE"/>
        </a:p>
      </dgm:t>
    </dgm:pt>
    <dgm:pt modelId="{3F5760BA-C758-40FD-9F9A-274BF1B6950E}" type="sibTrans" cxnId="{25BF5815-A4AF-4848-813A-B22A6F59FC20}">
      <dgm:prSet/>
      <dgm:spPr/>
      <dgm:t>
        <a:bodyPr/>
        <a:lstStyle/>
        <a:p>
          <a:endParaRPr lang="de-DE"/>
        </a:p>
      </dgm:t>
    </dgm:pt>
    <dgm:pt modelId="{A72AA0FF-E18A-45E8-93EF-A799D8BBC149}">
      <dgm:prSet/>
      <dgm:spPr/>
      <dgm:t>
        <a:bodyPr/>
        <a:lstStyle/>
        <a:p>
          <a:r>
            <a:rPr lang="de-DE"/>
            <a:t>Abstandszahlungen ermöglichen</a:t>
          </a:r>
        </a:p>
      </dgm:t>
    </dgm:pt>
    <dgm:pt modelId="{019DE079-A522-4397-A624-0F1F343E12E1}" type="parTrans" cxnId="{076863CF-F147-4704-9783-6FECA52B26B1}">
      <dgm:prSet/>
      <dgm:spPr/>
      <dgm:t>
        <a:bodyPr/>
        <a:lstStyle/>
        <a:p>
          <a:endParaRPr lang="de-DE"/>
        </a:p>
      </dgm:t>
    </dgm:pt>
    <dgm:pt modelId="{E99359DA-0982-4787-97CF-63588F4E6D92}" type="sibTrans" cxnId="{076863CF-F147-4704-9783-6FECA52B26B1}">
      <dgm:prSet/>
      <dgm:spPr/>
      <dgm:t>
        <a:bodyPr/>
        <a:lstStyle/>
        <a:p>
          <a:endParaRPr lang="de-DE"/>
        </a:p>
      </dgm:t>
    </dgm:pt>
    <dgm:pt modelId="{84257A2C-F04D-43CE-A648-6C01896755DB}">
      <dgm:prSet/>
      <dgm:spPr/>
      <dgm:t>
        <a:bodyPr/>
        <a:lstStyle/>
        <a:p>
          <a:r>
            <a:rPr lang="de-DE"/>
            <a:t>Freie Entscheidungsmöglichkeiten im Erbfall</a:t>
          </a:r>
        </a:p>
      </dgm:t>
    </dgm:pt>
    <dgm:pt modelId="{F7305C97-48B2-4371-8DDC-BB911D39FC11}" type="parTrans" cxnId="{FF7E6E68-A203-4546-9A2F-5C707A4B7B8E}">
      <dgm:prSet/>
      <dgm:spPr/>
      <dgm:t>
        <a:bodyPr/>
        <a:lstStyle/>
        <a:p>
          <a:endParaRPr lang="de-DE"/>
        </a:p>
      </dgm:t>
    </dgm:pt>
    <dgm:pt modelId="{E2D5A25C-8735-4CCC-ABCD-FC3EF050FC50}" type="sibTrans" cxnId="{FF7E6E68-A203-4546-9A2F-5C707A4B7B8E}">
      <dgm:prSet/>
      <dgm:spPr/>
      <dgm:t>
        <a:bodyPr/>
        <a:lstStyle/>
        <a:p>
          <a:endParaRPr lang="de-DE"/>
        </a:p>
      </dgm:t>
    </dgm:pt>
    <dgm:pt modelId="{F1114DAB-D2FD-4530-A7BA-942162C1CEDA}">
      <dgm:prSet/>
      <dgm:spPr/>
      <dgm:t>
        <a:bodyPr/>
        <a:lstStyle/>
        <a:p>
          <a:r>
            <a:rPr lang="de-DE"/>
            <a:t>Halbwertszeit von Testamenten verlängern</a:t>
          </a:r>
        </a:p>
      </dgm:t>
    </dgm:pt>
    <dgm:pt modelId="{A1DDAACA-C79F-43AB-941B-5E527A2B83BD}" type="parTrans" cxnId="{B9A01F5E-461B-48A5-AAAD-C89C8BFD9EDF}">
      <dgm:prSet/>
      <dgm:spPr/>
      <dgm:t>
        <a:bodyPr/>
        <a:lstStyle/>
        <a:p>
          <a:endParaRPr lang="de-DE"/>
        </a:p>
      </dgm:t>
    </dgm:pt>
    <dgm:pt modelId="{27BBAACC-4234-4D97-ACC2-0D0FA1B7C017}" type="sibTrans" cxnId="{B9A01F5E-461B-48A5-AAAD-C89C8BFD9EDF}">
      <dgm:prSet/>
      <dgm:spPr/>
      <dgm:t>
        <a:bodyPr/>
        <a:lstStyle/>
        <a:p>
          <a:endParaRPr lang="de-DE"/>
        </a:p>
      </dgm:t>
    </dgm:pt>
    <dgm:pt modelId="{30A68FF9-FC5D-48B0-8436-9D2C308F117B}" type="pres">
      <dgm:prSet presAssocID="{DED19FEB-15E7-4EA9-971D-42A52E98E732}" presName="linear" presStyleCnt="0">
        <dgm:presLayoutVars>
          <dgm:animLvl val="lvl"/>
          <dgm:resizeHandles val="exact"/>
        </dgm:presLayoutVars>
      </dgm:prSet>
      <dgm:spPr/>
    </dgm:pt>
    <dgm:pt modelId="{2409CAB9-B3D7-49BA-9144-0F010098DA3D}" type="pres">
      <dgm:prSet presAssocID="{FC1A1C44-4778-4378-811A-C511B986D9C2}" presName="parentText" presStyleLbl="node1" presStyleIdx="0" presStyleCnt="5">
        <dgm:presLayoutVars>
          <dgm:chMax val="0"/>
          <dgm:bulletEnabled val="1"/>
        </dgm:presLayoutVars>
      </dgm:prSet>
      <dgm:spPr/>
    </dgm:pt>
    <dgm:pt modelId="{D088116D-6693-4151-9315-290D270FBBFE}" type="pres">
      <dgm:prSet presAssocID="{EE6B8BEB-9CBC-4841-AA6A-61E4ADA80D88}" presName="spacer" presStyleCnt="0"/>
      <dgm:spPr/>
    </dgm:pt>
    <dgm:pt modelId="{688532FA-633D-400C-BFA6-33A456AFCFAD}" type="pres">
      <dgm:prSet presAssocID="{CC217021-D611-4566-A8D0-7FAC567598D6}" presName="parentText" presStyleLbl="node1" presStyleIdx="1" presStyleCnt="5">
        <dgm:presLayoutVars>
          <dgm:chMax val="0"/>
          <dgm:bulletEnabled val="1"/>
        </dgm:presLayoutVars>
      </dgm:prSet>
      <dgm:spPr/>
    </dgm:pt>
    <dgm:pt modelId="{0CB928A3-D70D-4FCE-A518-DA55DB8D5C1E}" type="pres">
      <dgm:prSet presAssocID="{3F5760BA-C758-40FD-9F9A-274BF1B6950E}" presName="spacer" presStyleCnt="0"/>
      <dgm:spPr/>
    </dgm:pt>
    <dgm:pt modelId="{2E01452D-8E24-4145-BCEA-711276699347}" type="pres">
      <dgm:prSet presAssocID="{A72AA0FF-E18A-45E8-93EF-A799D8BBC149}" presName="parentText" presStyleLbl="node1" presStyleIdx="2" presStyleCnt="5">
        <dgm:presLayoutVars>
          <dgm:chMax val="0"/>
          <dgm:bulletEnabled val="1"/>
        </dgm:presLayoutVars>
      </dgm:prSet>
      <dgm:spPr/>
    </dgm:pt>
    <dgm:pt modelId="{5B3B752C-D9FF-4B34-833C-89537F76ABB1}" type="pres">
      <dgm:prSet presAssocID="{E99359DA-0982-4787-97CF-63588F4E6D92}" presName="spacer" presStyleCnt="0"/>
      <dgm:spPr/>
    </dgm:pt>
    <dgm:pt modelId="{7827C215-71E8-4587-9D75-7971E71C11A7}" type="pres">
      <dgm:prSet presAssocID="{84257A2C-F04D-43CE-A648-6C01896755DB}" presName="parentText" presStyleLbl="node1" presStyleIdx="3" presStyleCnt="5">
        <dgm:presLayoutVars>
          <dgm:chMax val="0"/>
          <dgm:bulletEnabled val="1"/>
        </dgm:presLayoutVars>
      </dgm:prSet>
      <dgm:spPr/>
    </dgm:pt>
    <dgm:pt modelId="{11DBD3F1-A66B-444B-A889-F6E7E8296102}" type="pres">
      <dgm:prSet presAssocID="{E2D5A25C-8735-4CCC-ABCD-FC3EF050FC50}" presName="spacer" presStyleCnt="0"/>
      <dgm:spPr/>
    </dgm:pt>
    <dgm:pt modelId="{ABE90448-C26C-4A18-AFD8-02BBB8AEDB54}" type="pres">
      <dgm:prSet presAssocID="{F1114DAB-D2FD-4530-A7BA-942162C1CEDA}" presName="parentText" presStyleLbl="node1" presStyleIdx="4" presStyleCnt="5">
        <dgm:presLayoutVars>
          <dgm:chMax val="0"/>
          <dgm:bulletEnabled val="1"/>
        </dgm:presLayoutVars>
      </dgm:prSet>
      <dgm:spPr/>
    </dgm:pt>
  </dgm:ptLst>
  <dgm:cxnLst>
    <dgm:cxn modelId="{6D300109-1652-4D73-A7B5-0DCD19FA154F}" type="presOf" srcId="{84257A2C-F04D-43CE-A648-6C01896755DB}" destId="{7827C215-71E8-4587-9D75-7971E71C11A7}" srcOrd="0" destOrd="0" presId="urn:microsoft.com/office/officeart/2005/8/layout/vList2"/>
    <dgm:cxn modelId="{25BF5815-A4AF-4848-813A-B22A6F59FC20}" srcId="{DED19FEB-15E7-4EA9-971D-42A52E98E732}" destId="{CC217021-D611-4566-A8D0-7FAC567598D6}" srcOrd="1" destOrd="0" parTransId="{D015F6C9-0D78-4F93-8433-733F556450F3}" sibTransId="{3F5760BA-C758-40FD-9F9A-274BF1B6950E}"/>
    <dgm:cxn modelId="{53A7B433-9417-4AD7-9113-440BD7C66E21}" type="presOf" srcId="{DED19FEB-15E7-4EA9-971D-42A52E98E732}" destId="{30A68FF9-FC5D-48B0-8436-9D2C308F117B}" srcOrd="0" destOrd="0" presId="urn:microsoft.com/office/officeart/2005/8/layout/vList2"/>
    <dgm:cxn modelId="{B9A01F5E-461B-48A5-AAAD-C89C8BFD9EDF}" srcId="{DED19FEB-15E7-4EA9-971D-42A52E98E732}" destId="{F1114DAB-D2FD-4530-A7BA-942162C1CEDA}" srcOrd="4" destOrd="0" parTransId="{A1DDAACA-C79F-43AB-941B-5E527A2B83BD}" sibTransId="{27BBAACC-4234-4D97-ACC2-0D0FA1B7C017}"/>
    <dgm:cxn modelId="{FF7E6E68-A203-4546-9A2F-5C707A4B7B8E}" srcId="{DED19FEB-15E7-4EA9-971D-42A52E98E732}" destId="{84257A2C-F04D-43CE-A648-6C01896755DB}" srcOrd="3" destOrd="0" parTransId="{F7305C97-48B2-4371-8DDC-BB911D39FC11}" sibTransId="{E2D5A25C-8735-4CCC-ABCD-FC3EF050FC50}"/>
    <dgm:cxn modelId="{8C43116D-4621-47BE-9920-7A9173B52349}" type="presOf" srcId="{F1114DAB-D2FD-4530-A7BA-942162C1CEDA}" destId="{ABE90448-C26C-4A18-AFD8-02BBB8AEDB54}" srcOrd="0" destOrd="0" presId="urn:microsoft.com/office/officeart/2005/8/layout/vList2"/>
    <dgm:cxn modelId="{F9142DB2-1BC2-4381-B2E2-D49EC3879688}" type="presOf" srcId="{A72AA0FF-E18A-45E8-93EF-A799D8BBC149}" destId="{2E01452D-8E24-4145-BCEA-711276699347}" srcOrd="0" destOrd="0" presId="urn:microsoft.com/office/officeart/2005/8/layout/vList2"/>
    <dgm:cxn modelId="{529194CA-80DE-4645-8616-027CE6296CD0}" srcId="{DED19FEB-15E7-4EA9-971D-42A52E98E732}" destId="{FC1A1C44-4778-4378-811A-C511B986D9C2}" srcOrd="0" destOrd="0" parTransId="{8DD3779B-EB77-47F4-A734-15F56B8A9A38}" sibTransId="{EE6B8BEB-9CBC-4841-AA6A-61E4ADA80D88}"/>
    <dgm:cxn modelId="{076863CF-F147-4704-9783-6FECA52B26B1}" srcId="{DED19FEB-15E7-4EA9-971D-42A52E98E732}" destId="{A72AA0FF-E18A-45E8-93EF-A799D8BBC149}" srcOrd="2" destOrd="0" parTransId="{019DE079-A522-4397-A624-0F1F343E12E1}" sibTransId="{E99359DA-0982-4787-97CF-63588F4E6D92}"/>
    <dgm:cxn modelId="{41A43ED8-7034-47BE-91C6-19C5F80BCA04}" type="presOf" srcId="{FC1A1C44-4778-4378-811A-C511B986D9C2}" destId="{2409CAB9-B3D7-49BA-9144-0F010098DA3D}" srcOrd="0" destOrd="0" presId="urn:microsoft.com/office/officeart/2005/8/layout/vList2"/>
    <dgm:cxn modelId="{B3F07BDE-2B39-4E86-8FBE-E8C72FF37518}" type="presOf" srcId="{CC217021-D611-4566-A8D0-7FAC567598D6}" destId="{688532FA-633D-400C-BFA6-33A456AFCFAD}" srcOrd="0" destOrd="0" presId="urn:microsoft.com/office/officeart/2005/8/layout/vList2"/>
    <dgm:cxn modelId="{2F993B20-FF0C-48C6-9474-5667931CDC70}" type="presParOf" srcId="{30A68FF9-FC5D-48B0-8436-9D2C308F117B}" destId="{2409CAB9-B3D7-49BA-9144-0F010098DA3D}" srcOrd="0" destOrd="0" presId="urn:microsoft.com/office/officeart/2005/8/layout/vList2"/>
    <dgm:cxn modelId="{BC2DCD40-DDEE-405A-B4FE-C9D4892D601F}" type="presParOf" srcId="{30A68FF9-FC5D-48B0-8436-9D2C308F117B}" destId="{D088116D-6693-4151-9315-290D270FBBFE}" srcOrd="1" destOrd="0" presId="urn:microsoft.com/office/officeart/2005/8/layout/vList2"/>
    <dgm:cxn modelId="{9F60F607-6C60-469A-AA24-CA1915584C69}" type="presParOf" srcId="{30A68FF9-FC5D-48B0-8436-9D2C308F117B}" destId="{688532FA-633D-400C-BFA6-33A456AFCFAD}" srcOrd="2" destOrd="0" presId="urn:microsoft.com/office/officeart/2005/8/layout/vList2"/>
    <dgm:cxn modelId="{1F9AD223-893D-4C25-B610-9382B0AFC180}" type="presParOf" srcId="{30A68FF9-FC5D-48B0-8436-9D2C308F117B}" destId="{0CB928A3-D70D-4FCE-A518-DA55DB8D5C1E}" srcOrd="3" destOrd="0" presId="urn:microsoft.com/office/officeart/2005/8/layout/vList2"/>
    <dgm:cxn modelId="{EBE1000E-D6EB-4CA0-98E9-4F1C04E13F81}" type="presParOf" srcId="{30A68FF9-FC5D-48B0-8436-9D2C308F117B}" destId="{2E01452D-8E24-4145-BCEA-711276699347}" srcOrd="4" destOrd="0" presId="urn:microsoft.com/office/officeart/2005/8/layout/vList2"/>
    <dgm:cxn modelId="{F19F4845-F962-4539-94BD-E2E045D25204}" type="presParOf" srcId="{30A68FF9-FC5D-48B0-8436-9D2C308F117B}" destId="{5B3B752C-D9FF-4B34-833C-89537F76ABB1}" srcOrd="5" destOrd="0" presId="urn:microsoft.com/office/officeart/2005/8/layout/vList2"/>
    <dgm:cxn modelId="{6CFCC3F1-0380-40AA-AD43-D124763628B0}" type="presParOf" srcId="{30A68FF9-FC5D-48B0-8436-9D2C308F117B}" destId="{7827C215-71E8-4587-9D75-7971E71C11A7}" srcOrd="6" destOrd="0" presId="urn:microsoft.com/office/officeart/2005/8/layout/vList2"/>
    <dgm:cxn modelId="{1DF068A4-BFB6-4BE5-9FF2-B97F772CB6DB}" type="presParOf" srcId="{30A68FF9-FC5D-48B0-8436-9D2C308F117B}" destId="{11DBD3F1-A66B-444B-A889-F6E7E8296102}" srcOrd="7" destOrd="0" presId="urn:microsoft.com/office/officeart/2005/8/layout/vList2"/>
    <dgm:cxn modelId="{6C777AE1-DA72-4700-9BD4-87B5C7CFBAD3}" type="presParOf" srcId="{30A68FF9-FC5D-48B0-8436-9D2C308F117B}" destId="{ABE90448-C26C-4A18-AFD8-02BBB8AEDB5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3B990-71FA-498F-8E95-B4516CE203A7}"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de-DE"/>
        </a:p>
      </dgm:t>
    </dgm:pt>
    <dgm:pt modelId="{A2834415-2C21-43C8-A4C1-C72E18A3EB93}">
      <dgm:prSet/>
      <dgm:spPr/>
      <dgm:t>
        <a:bodyPr/>
        <a:lstStyle/>
        <a:p>
          <a:r>
            <a:rPr lang="de-DE"/>
            <a:t>Eigenhändiges Testament</a:t>
          </a:r>
        </a:p>
      </dgm:t>
    </dgm:pt>
    <dgm:pt modelId="{A68B0978-ADC9-4F55-9970-7F9FDAC93483}" type="parTrans" cxnId="{D563F7DA-D159-4BF5-AD52-456F498D314E}">
      <dgm:prSet/>
      <dgm:spPr/>
      <dgm:t>
        <a:bodyPr/>
        <a:lstStyle/>
        <a:p>
          <a:endParaRPr lang="de-DE"/>
        </a:p>
      </dgm:t>
    </dgm:pt>
    <dgm:pt modelId="{308AA130-7005-41C4-9261-5C83343EE86E}" type="sibTrans" cxnId="{D563F7DA-D159-4BF5-AD52-456F498D314E}">
      <dgm:prSet/>
      <dgm:spPr/>
      <dgm:t>
        <a:bodyPr/>
        <a:lstStyle/>
        <a:p>
          <a:endParaRPr lang="de-DE"/>
        </a:p>
      </dgm:t>
    </dgm:pt>
    <dgm:pt modelId="{506D5052-E398-440A-A04A-D0ED2F25B772}">
      <dgm:prSet/>
      <dgm:spPr/>
      <dgm:t>
        <a:bodyPr/>
        <a:lstStyle/>
        <a:p>
          <a:r>
            <a:rPr lang="de-DE"/>
            <a:t>Gemeinschaftliches Testament</a:t>
          </a:r>
        </a:p>
      </dgm:t>
    </dgm:pt>
    <dgm:pt modelId="{1AD97962-48A1-41F5-9C87-6EABA5DDEF5C}" type="parTrans" cxnId="{7C1559DF-35D5-4AE4-9021-F27EA8D923C8}">
      <dgm:prSet/>
      <dgm:spPr/>
      <dgm:t>
        <a:bodyPr/>
        <a:lstStyle/>
        <a:p>
          <a:endParaRPr lang="de-DE"/>
        </a:p>
      </dgm:t>
    </dgm:pt>
    <dgm:pt modelId="{AF579F8D-66F4-459A-92E5-273F68AF6221}" type="sibTrans" cxnId="{7C1559DF-35D5-4AE4-9021-F27EA8D923C8}">
      <dgm:prSet/>
      <dgm:spPr/>
      <dgm:t>
        <a:bodyPr/>
        <a:lstStyle/>
        <a:p>
          <a:endParaRPr lang="de-DE"/>
        </a:p>
      </dgm:t>
    </dgm:pt>
    <dgm:pt modelId="{462F3876-40B8-4942-82F2-9837DB5AF247}">
      <dgm:prSet/>
      <dgm:spPr/>
      <dgm:t>
        <a:bodyPr/>
        <a:lstStyle/>
        <a:p>
          <a:r>
            <a:rPr lang="de-DE"/>
            <a:t>Öffentliches Testament</a:t>
          </a:r>
        </a:p>
      </dgm:t>
    </dgm:pt>
    <dgm:pt modelId="{48D56A13-B576-48DE-9DF6-0163C77464B0}" type="parTrans" cxnId="{31F83948-C691-46EC-A6FB-0346A1D9C9E6}">
      <dgm:prSet/>
      <dgm:spPr/>
      <dgm:t>
        <a:bodyPr/>
        <a:lstStyle/>
        <a:p>
          <a:endParaRPr lang="de-DE"/>
        </a:p>
      </dgm:t>
    </dgm:pt>
    <dgm:pt modelId="{385DCF0A-B90A-49F0-B6BB-8BD39C7B7F86}" type="sibTrans" cxnId="{31F83948-C691-46EC-A6FB-0346A1D9C9E6}">
      <dgm:prSet/>
      <dgm:spPr/>
      <dgm:t>
        <a:bodyPr/>
        <a:lstStyle/>
        <a:p>
          <a:endParaRPr lang="de-DE"/>
        </a:p>
      </dgm:t>
    </dgm:pt>
    <dgm:pt modelId="{32A5C7DA-05CA-4B04-9937-30F135078269}">
      <dgm:prSet/>
      <dgm:spPr/>
      <dgm:t>
        <a:bodyPr/>
        <a:lstStyle/>
        <a:p>
          <a:r>
            <a:rPr lang="de-DE"/>
            <a:t>Gemeinschaftliches Testament</a:t>
          </a:r>
        </a:p>
      </dgm:t>
    </dgm:pt>
    <dgm:pt modelId="{14DB544B-E8BE-4B43-B81A-A197F1CB2204}" type="parTrans" cxnId="{ACC4B958-2814-47E4-90F1-FB0F25AD5B2D}">
      <dgm:prSet/>
      <dgm:spPr/>
      <dgm:t>
        <a:bodyPr/>
        <a:lstStyle/>
        <a:p>
          <a:endParaRPr lang="de-DE"/>
        </a:p>
      </dgm:t>
    </dgm:pt>
    <dgm:pt modelId="{7D6D0670-9372-4E0B-B0B7-C163F394E1F2}" type="sibTrans" cxnId="{ACC4B958-2814-47E4-90F1-FB0F25AD5B2D}">
      <dgm:prSet/>
      <dgm:spPr/>
      <dgm:t>
        <a:bodyPr/>
        <a:lstStyle/>
        <a:p>
          <a:endParaRPr lang="de-DE"/>
        </a:p>
      </dgm:t>
    </dgm:pt>
    <dgm:pt modelId="{26F19200-369E-46F1-8EA9-F9FAA0F3D346}">
      <dgm:prSet/>
      <dgm:spPr/>
      <dgm:t>
        <a:bodyPr/>
        <a:lstStyle/>
        <a:p>
          <a:r>
            <a:rPr lang="de-DE"/>
            <a:t>Erbvertrag</a:t>
          </a:r>
        </a:p>
      </dgm:t>
    </dgm:pt>
    <dgm:pt modelId="{13866BC5-0380-4497-952F-3FBCF7DBDAD7}" type="parTrans" cxnId="{1CCEC39D-EDBA-417B-91CE-3BE637F0AB1D}">
      <dgm:prSet/>
      <dgm:spPr/>
      <dgm:t>
        <a:bodyPr/>
        <a:lstStyle/>
        <a:p>
          <a:endParaRPr lang="de-DE"/>
        </a:p>
      </dgm:t>
    </dgm:pt>
    <dgm:pt modelId="{2AC2869B-6507-49D5-A42D-A25C22FDC52A}" type="sibTrans" cxnId="{1CCEC39D-EDBA-417B-91CE-3BE637F0AB1D}">
      <dgm:prSet/>
      <dgm:spPr/>
      <dgm:t>
        <a:bodyPr/>
        <a:lstStyle/>
        <a:p>
          <a:endParaRPr lang="de-DE"/>
        </a:p>
      </dgm:t>
    </dgm:pt>
    <dgm:pt modelId="{32D99A67-51CF-407A-8BE8-9E0ECCA6EBF3}" type="pres">
      <dgm:prSet presAssocID="{8243B990-71FA-498F-8E95-B4516CE203A7}" presName="diagram" presStyleCnt="0">
        <dgm:presLayoutVars>
          <dgm:chPref val="1"/>
          <dgm:dir/>
          <dgm:animOne val="branch"/>
          <dgm:animLvl val="lvl"/>
          <dgm:resizeHandles/>
        </dgm:presLayoutVars>
      </dgm:prSet>
      <dgm:spPr/>
    </dgm:pt>
    <dgm:pt modelId="{05467695-736E-4785-9D36-33C252B0C8D5}" type="pres">
      <dgm:prSet presAssocID="{A2834415-2C21-43C8-A4C1-C72E18A3EB93}" presName="root" presStyleCnt="0"/>
      <dgm:spPr/>
    </dgm:pt>
    <dgm:pt modelId="{EFD68C0B-702C-475F-B5AC-132C294A86E3}" type="pres">
      <dgm:prSet presAssocID="{A2834415-2C21-43C8-A4C1-C72E18A3EB93}" presName="rootComposite" presStyleCnt="0"/>
      <dgm:spPr/>
    </dgm:pt>
    <dgm:pt modelId="{7735CEA1-DB57-436E-AB6C-1C3EAFBF8AB2}" type="pres">
      <dgm:prSet presAssocID="{A2834415-2C21-43C8-A4C1-C72E18A3EB93}" presName="rootText" presStyleLbl="node1" presStyleIdx="0" presStyleCnt="3"/>
      <dgm:spPr/>
    </dgm:pt>
    <dgm:pt modelId="{E4B4B3F0-A049-44C2-922E-BEEEB842D3CE}" type="pres">
      <dgm:prSet presAssocID="{A2834415-2C21-43C8-A4C1-C72E18A3EB93}" presName="rootConnector" presStyleLbl="node1" presStyleIdx="0" presStyleCnt="3"/>
      <dgm:spPr/>
    </dgm:pt>
    <dgm:pt modelId="{A5E828F1-1B17-4397-BC31-7241EC21E86A}" type="pres">
      <dgm:prSet presAssocID="{A2834415-2C21-43C8-A4C1-C72E18A3EB93}" presName="childShape" presStyleCnt="0"/>
      <dgm:spPr/>
    </dgm:pt>
    <dgm:pt modelId="{30CC7485-3EE7-483D-A827-D18B1FB5059B}" type="pres">
      <dgm:prSet presAssocID="{1AD97962-48A1-41F5-9C87-6EABA5DDEF5C}" presName="Name13" presStyleLbl="parChTrans1D2" presStyleIdx="0" presStyleCnt="2"/>
      <dgm:spPr/>
    </dgm:pt>
    <dgm:pt modelId="{1997891B-8ACE-4B5E-88CE-5AAD98758FC0}" type="pres">
      <dgm:prSet presAssocID="{506D5052-E398-440A-A04A-D0ED2F25B772}" presName="childText" presStyleLbl="bgAcc1" presStyleIdx="0" presStyleCnt="2">
        <dgm:presLayoutVars>
          <dgm:bulletEnabled val="1"/>
        </dgm:presLayoutVars>
      </dgm:prSet>
      <dgm:spPr/>
    </dgm:pt>
    <dgm:pt modelId="{C8CE60AB-2136-4531-AC0F-66CFC32DC86F}" type="pres">
      <dgm:prSet presAssocID="{462F3876-40B8-4942-82F2-9837DB5AF247}" presName="root" presStyleCnt="0"/>
      <dgm:spPr/>
    </dgm:pt>
    <dgm:pt modelId="{F36C8AE6-2F2E-43DF-9281-5FC6BB5F1FE3}" type="pres">
      <dgm:prSet presAssocID="{462F3876-40B8-4942-82F2-9837DB5AF247}" presName="rootComposite" presStyleCnt="0"/>
      <dgm:spPr/>
    </dgm:pt>
    <dgm:pt modelId="{0130FAC1-6698-4457-B32A-5B8CEC91851C}" type="pres">
      <dgm:prSet presAssocID="{462F3876-40B8-4942-82F2-9837DB5AF247}" presName="rootText" presStyleLbl="node1" presStyleIdx="1" presStyleCnt="3"/>
      <dgm:spPr/>
    </dgm:pt>
    <dgm:pt modelId="{A03BC0D5-1AE6-4673-8511-B6E447BB8362}" type="pres">
      <dgm:prSet presAssocID="{462F3876-40B8-4942-82F2-9837DB5AF247}" presName="rootConnector" presStyleLbl="node1" presStyleIdx="1" presStyleCnt="3"/>
      <dgm:spPr/>
    </dgm:pt>
    <dgm:pt modelId="{C2EF0551-6A4B-4A06-977A-5C1D1559F7D4}" type="pres">
      <dgm:prSet presAssocID="{462F3876-40B8-4942-82F2-9837DB5AF247}" presName="childShape" presStyleCnt="0"/>
      <dgm:spPr/>
    </dgm:pt>
    <dgm:pt modelId="{E00400B1-ED5F-4E79-8F24-06D9CC78A87F}" type="pres">
      <dgm:prSet presAssocID="{14DB544B-E8BE-4B43-B81A-A197F1CB2204}" presName="Name13" presStyleLbl="parChTrans1D2" presStyleIdx="1" presStyleCnt="2"/>
      <dgm:spPr/>
    </dgm:pt>
    <dgm:pt modelId="{72DAC52F-5481-475C-8E6C-43120873F105}" type="pres">
      <dgm:prSet presAssocID="{32A5C7DA-05CA-4B04-9937-30F135078269}" presName="childText" presStyleLbl="bgAcc1" presStyleIdx="1" presStyleCnt="2">
        <dgm:presLayoutVars>
          <dgm:bulletEnabled val="1"/>
        </dgm:presLayoutVars>
      </dgm:prSet>
      <dgm:spPr/>
    </dgm:pt>
    <dgm:pt modelId="{84A67ABF-09C2-4B16-8525-D96DC3E30875}" type="pres">
      <dgm:prSet presAssocID="{26F19200-369E-46F1-8EA9-F9FAA0F3D346}" presName="root" presStyleCnt="0"/>
      <dgm:spPr/>
    </dgm:pt>
    <dgm:pt modelId="{2751D8BA-74F5-4077-A227-BB077616E7F4}" type="pres">
      <dgm:prSet presAssocID="{26F19200-369E-46F1-8EA9-F9FAA0F3D346}" presName="rootComposite" presStyleCnt="0"/>
      <dgm:spPr/>
    </dgm:pt>
    <dgm:pt modelId="{ED42D9C5-5D74-451C-BD5E-342F9EBBA09B}" type="pres">
      <dgm:prSet presAssocID="{26F19200-369E-46F1-8EA9-F9FAA0F3D346}" presName="rootText" presStyleLbl="node1" presStyleIdx="2" presStyleCnt="3"/>
      <dgm:spPr/>
    </dgm:pt>
    <dgm:pt modelId="{75086B1B-42AC-4D7A-A7DF-E0AE825AC3D8}" type="pres">
      <dgm:prSet presAssocID="{26F19200-369E-46F1-8EA9-F9FAA0F3D346}" presName="rootConnector" presStyleLbl="node1" presStyleIdx="2" presStyleCnt="3"/>
      <dgm:spPr/>
    </dgm:pt>
    <dgm:pt modelId="{AA61696B-FF42-4D10-8F5F-14D8A71C54C4}" type="pres">
      <dgm:prSet presAssocID="{26F19200-369E-46F1-8EA9-F9FAA0F3D346}" presName="childShape" presStyleCnt="0"/>
      <dgm:spPr/>
    </dgm:pt>
  </dgm:ptLst>
  <dgm:cxnLst>
    <dgm:cxn modelId="{9B04910D-FB19-40B9-AAED-0BFD49E9807E}" type="presOf" srcId="{A2834415-2C21-43C8-A4C1-C72E18A3EB93}" destId="{7735CEA1-DB57-436E-AB6C-1C3EAFBF8AB2}" srcOrd="0" destOrd="0" presId="urn:microsoft.com/office/officeart/2005/8/layout/hierarchy3"/>
    <dgm:cxn modelId="{A9AB1E28-9112-4410-902C-06670D8B5973}" type="presOf" srcId="{32A5C7DA-05CA-4B04-9937-30F135078269}" destId="{72DAC52F-5481-475C-8E6C-43120873F105}" srcOrd="0" destOrd="0" presId="urn:microsoft.com/office/officeart/2005/8/layout/hierarchy3"/>
    <dgm:cxn modelId="{EED46229-A514-4272-BF04-8882B3750405}" type="presOf" srcId="{462F3876-40B8-4942-82F2-9837DB5AF247}" destId="{A03BC0D5-1AE6-4673-8511-B6E447BB8362}" srcOrd="1" destOrd="0" presId="urn:microsoft.com/office/officeart/2005/8/layout/hierarchy3"/>
    <dgm:cxn modelId="{724E1A2E-EA6F-4130-8664-0F36A197A72F}" type="presOf" srcId="{14DB544B-E8BE-4B43-B81A-A197F1CB2204}" destId="{E00400B1-ED5F-4E79-8F24-06D9CC78A87F}" srcOrd="0" destOrd="0" presId="urn:microsoft.com/office/officeart/2005/8/layout/hierarchy3"/>
    <dgm:cxn modelId="{DAD31861-EC58-4165-B165-37DFDE7DB829}" type="presOf" srcId="{8243B990-71FA-498F-8E95-B4516CE203A7}" destId="{32D99A67-51CF-407A-8BE8-9E0ECCA6EBF3}" srcOrd="0" destOrd="0" presId="urn:microsoft.com/office/officeart/2005/8/layout/hierarchy3"/>
    <dgm:cxn modelId="{020A5464-A04B-42B6-8E14-0B1582660F55}" type="presOf" srcId="{26F19200-369E-46F1-8EA9-F9FAA0F3D346}" destId="{ED42D9C5-5D74-451C-BD5E-342F9EBBA09B}" srcOrd="0" destOrd="0" presId="urn:microsoft.com/office/officeart/2005/8/layout/hierarchy3"/>
    <dgm:cxn modelId="{31F83948-C691-46EC-A6FB-0346A1D9C9E6}" srcId="{8243B990-71FA-498F-8E95-B4516CE203A7}" destId="{462F3876-40B8-4942-82F2-9837DB5AF247}" srcOrd="1" destOrd="0" parTransId="{48D56A13-B576-48DE-9DF6-0163C77464B0}" sibTransId="{385DCF0A-B90A-49F0-B6BB-8BD39C7B7F86}"/>
    <dgm:cxn modelId="{66A93156-7ADD-496D-82D2-3C4ACD85846C}" type="presOf" srcId="{26F19200-369E-46F1-8EA9-F9FAA0F3D346}" destId="{75086B1B-42AC-4D7A-A7DF-E0AE825AC3D8}" srcOrd="1" destOrd="0" presId="urn:microsoft.com/office/officeart/2005/8/layout/hierarchy3"/>
    <dgm:cxn modelId="{ACC4B958-2814-47E4-90F1-FB0F25AD5B2D}" srcId="{462F3876-40B8-4942-82F2-9837DB5AF247}" destId="{32A5C7DA-05CA-4B04-9937-30F135078269}" srcOrd="0" destOrd="0" parTransId="{14DB544B-E8BE-4B43-B81A-A197F1CB2204}" sibTransId="{7D6D0670-9372-4E0B-B0B7-C163F394E1F2}"/>
    <dgm:cxn modelId="{F45F9B81-4F5B-4CCD-AC87-F4CC67E6B745}" type="presOf" srcId="{1AD97962-48A1-41F5-9C87-6EABA5DDEF5C}" destId="{30CC7485-3EE7-483D-A827-D18B1FB5059B}" srcOrd="0" destOrd="0" presId="urn:microsoft.com/office/officeart/2005/8/layout/hierarchy3"/>
    <dgm:cxn modelId="{1CCEC39D-EDBA-417B-91CE-3BE637F0AB1D}" srcId="{8243B990-71FA-498F-8E95-B4516CE203A7}" destId="{26F19200-369E-46F1-8EA9-F9FAA0F3D346}" srcOrd="2" destOrd="0" parTransId="{13866BC5-0380-4497-952F-3FBCF7DBDAD7}" sibTransId="{2AC2869B-6507-49D5-A42D-A25C22FDC52A}"/>
    <dgm:cxn modelId="{B5D09DB3-09EE-4E5E-B835-79F3C7370CEC}" type="presOf" srcId="{A2834415-2C21-43C8-A4C1-C72E18A3EB93}" destId="{E4B4B3F0-A049-44C2-922E-BEEEB842D3CE}" srcOrd="1" destOrd="0" presId="urn:microsoft.com/office/officeart/2005/8/layout/hierarchy3"/>
    <dgm:cxn modelId="{B1627FC1-AC99-473F-8C72-13A8DE6E99B1}" type="presOf" srcId="{462F3876-40B8-4942-82F2-9837DB5AF247}" destId="{0130FAC1-6698-4457-B32A-5B8CEC91851C}" srcOrd="0" destOrd="0" presId="urn:microsoft.com/office/officeart/2005/8/layout/hierarchy3"/>
    <dgm:cxn modelId="{D563F7DA-D159-4BF5-AD52-456F498D314E}" srcId="{8243B990-71FA-498F-8E95-B4516CE203A7}" destId="{A2834415-2C21-43C8-A4C1-C72E18A3EB93}" srcOrd="0" destOrd="0" parTransId="{A68B0978-ADC9-4F55-9970-7F9FDAC93483}" sibTransId="{308AA130-7005-41C4-9261-5C83343EE86E}"/>
    <dgm:cxn modelId="{7C1559DF-35D5-4AE4-9021-F27EA8D923C8}" srcId="{A2834415-2C21-43C8-A4C1-C72E18A3EB93}" destId="{506D5052-E398-440A-A04A-D0ED2F25B772}" srcOrd="0" destOrd="0" parTransId="{1AD97962-48A1-41F5-9C87-6EABA5DDEF5C}" sibTransId="{AF579F8D-66F4-459A-92E5-273F68AF6221}"/>
    <dgm:cxn modelId="{6E1174ED-9390-4E97-BE47-0BDC91A7A5C3}" type="presOf" srcId="{506D5052-E398-440A-A04A-D0ED2F25B772}" destId="{1997891B-8ACE-4B5E-88CE-5AAD98758FC0}" srcOrd="0" destOrd="0" presId="urn:microsoft.com/office/officeart/2005/8/layout/hierarchy3"/>
    <dgm:cxn modelId="{3B028DE4-D3AF-4459-8AFF-3EB21FA3042F}" type="presParOf" srcId="{32D99A67-51CF-407A-8BE8-9E0ECCA6EBF3}" destId="{05467695-736E-4785-9D36-33C252B0C8D5}" srcOrd="0" destOrd="0" presId="urn:microsoft.com/office/officeart/2005/8/layout/hierarchy3"/>
    <dgm:cxn modelId="{3217083A-22BE-4BEB-8190-6592F8AF6727}" type="presParOf" srcId="{05467695-736E-4785-9D36-33C252B0C8D5}" destId="{EFD68C0B-702C-475F-B5AC-132C294A86E3}" srcOrd="0" destOrd="0" presId="urn:microsoft.com/office/officeart/2005/8/layout/hierarchy3"/>
    <dgm:cxn modelId="{0CCB151C-B7D3-458A-AF8B-8B58BEACA5FF}" type="presParOf" srcId="{EFD68C0B-702C-475F-B5AC-132C294A86E3}" destId="{7735CEA1-DB57-436E-AB6C-1C3EAFBF8AB2}" srcOrd="0" destOrd="0" presId="urn:microsoft.com/office/officeart/2005/8/layout/hierarchy3"/>
    <dgm:cxn modelId="{851FA82C-3F68-4FD6-BDE0-170BCA96B1D0}" type="presParOf" srcId="{EFD68C0B-702C-475F-B5AC-132C294A86E3}" destId="{E4B4B3F0-A049-44C2-922E-BEEEB842D3CE}" srcOrd="1" destOrd="0" presId="urn:microsoft.com/office/officeart/2005/8/layout/hierarchy3"/>
    <dgm:cxn modelId="{91FA2541-DA62-47B7-A227-E0F8ED2BEFB4}" type="presParOf" srcId="{05467695-736E-4785-9D36-33C252B0C8D5}" destId="{A5E828F1-1B17-4397-BC31-7241EC21E86A}" srcOrd="1" destOrd="0" presId="urn:microsoft.com/office/officeart/2005/8/layout/hierarchy3"/>
    <dgm:cxn modelId="{C2118C33-E8DA-4E62-B1D2-E7828DD9454A}" type="presParOf" srcId="{A5E828F1-1B17-4397-BC31-7241EC21E86A}" destId="{30CC7485-3EE7-483D-A827-D18B1FB5059B}" srcOrd="0" destOrd="0" presId="urn:microsoft.com/office/officeart/2005/8/layout/hierarchy3"/>
    <dgm:cxn modelId="{CC0278EA-278A-45AA-B41C-6164FB918FFB}" type="presParOf" srcId="{A5E828F1-1B17-4397-BC31-7241EC21E86A}" destId="{1997891B-8ACE-4B5E-88CE-5AAD98758FC0}" srcOrd="1" destOrd="0" presId="urn:microsoft.com/office/officeart/2005/8/layout/hierarchy3"/>
    <dgm:cxn modelId="{1E7634E6-2ED4-46B7-92FB-DBA157955CDB}" type="presParOf" srcId="{32D99A67-51CF-407A-8BE8-9E0ECCA6EBF3}" destId="{C8CE60AB-2136-4531-AC0F-66CFC32DC86F}" srcOrd="1" destOrd="0" presId="urn:microsoft.com/office/officeart/2005/8/layout/hierarchy3"/>
    <dgm:cxn modelId="{ED0C396A-9D7F-49B2-A5F5-FBE73DDD5886}" type="presParOf" srcId="{C8CE60AB-2136-4531-AC0F-66CFC32DC86F}" destId="{F36C8AE6-2F2E-43DF-9281-5FC6BB5F1FE3}" srcOrd="0" destOrd="0" presId="urn:microsoft.com/office/officeart/2005/8/layout/hierarchy3"/>
    <dgm:cxn modelId="{9BFA5525-0351-4167-98BE-0D622B18A615}" type="presParOf" srcId="{F36C8AE6-2F2E-43DF-9281-5FC6BB5F1FE3}" destId="{0130FAC1-6698-4457-B32A-5B8CEC91851C}" srcOrd="0" destOrd="0" presId="urn:microsoft.com/office/officeart/2005/8/layout/hierarchy3"/>
    <dgm:cxn modelId="{D4D79811-2ACA-4EC7-B557-4EC75FC27285}" type="presParOf" srcId="{F36C8AE6-2F2E-43DF-9281-5FC6BB5F1FE3}" destId="{A03BC0D5-1AE6-4673-8511-B6E447BB8362}" srcOrd="1" destOrd="0" presId="urn:microsoft.com/office/officeart/2005/8/layout/hierarchy3"/>
    <dgm:cxn modelId="{5B90E984-49B1-4710-AC21-E85BF9D15A70}" type="presParOf" srcId="{C8CE60AB-2136-4531-AC0F-66CFC32DC86F}" destId="{C2EF0551-6A4B-4A06-977A-5C1D1559F7D4}" srcOrd="1" destOrd="0" presId="urn:microsoft.com/office/officeart/2005/8/layout/hierarchy3"/>
    <dgm:cxn modelId="{4FE6979E-B622-4D67-A878-9E78D7BF2CBC}" type="presParOf" srcId="{C2EF0551-6A4B-4A06-977A-5C1D1559F7D4}" destId="{E00400B1-ED5F-4E79-8F24-06D9CC78A87F}" srcOrd="0" destOrd="0" presId="urn:microsoft.com/office/officeart/2005/8/layout/hierarchy3"/>
    <dgm:cxn modelId="{08DDE7DE-BFAF-43A1-8B11-7D080E8D9C8C}" type="presParOf" srcId="{C2EF0551-6A4B-4A06-977A-5C1D1559F7D4}" destId="{72DAC52F-5481-475C-8E6C-43120873F105}" srcOrd="1" destOrd="0" presId="urn:microsoft.com/office/officeart/2005/8/layout/hierarchy3"/>
    <dgm:cxn modelId="{052DD652-DF75-46C8-88EA-86468E125D68}" type="presParOf" srcId="{32D99A67-51CF-407A-8BE8-9E0ECCA6EBF3}" destId="{84A67ABF-09C2-4B16-8525-D96DC3E30875}" srcOrd="2" destOrd="0" presId="urn:microsoft.com/office/officeart/2005/8/layout/hierarchy3"/>
    <dgm:cxn modelId="{A0D5DB4C-44D0-4B8D-B837-2D0D927CD0ED}" type="presParOf" srcId="{84A67ABF-09C2-4B16-8525-D96DC3E30875}" destId="{2751D8BA-74F5-4077-A227-BB077616E7F4}" srcOrd="0" destOrd="0" presId="urn:microsoft.com/office/officeart/2005/8/layout/hierarchy3"/>
    <dgm:cxn modelId="{81B64D4A-1105-4234-8153-BEB2C3B16367}" type="presParOf" srcId="{2751D8BA-74F5-4077-A227-BB077616E7F4}" destId="{ED42D9C5-5D74-451C-BD5E-342F9EBBA09B}" srcOrd="0" destOrd="0" presId="urn:microsoft.com/office/officeart/2005/8/layout/hierarchy3"/>
    <dgm:cxn modelId="{CB05C982-7AF3-4021-B5A9-7B3331598352}" type="presParOf" srcId="{2751D8BA-74F5-4077-A227-BB077616E7F4}" destId="{75086B1B-42AC-4D7A-A7DF-E0AE825AC3D8}" srcOrd="1" destOrd="0" presId="urn:microsoft.com/office/officeart/2005/8/layout/hierarchy3"/>
    <dgm:cxn modelId="{21BA797C-AE67-43A4-9FE2-A652ECCED69D}" type="presParOf" srcId="{84A67ABF-09C2-4B16-8525-D96DC3E30875}" destId="{AA61696B-FF42-4D10-8F5F-14D8A71C54C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3C3CE2-AC87-4337-91F6-1A7F35C09D7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D90A87DE-F6C5-42AA-AC80-88BB7B49677B}">
      <dgm:prSet custT="1"/>
      <dgm:spPr/>
      <dgm:t>
        <a:bodyPr/>
        <a:lstStyle/>
        <a:p>
          <a:r>
            <a:rPr lang="de-DE" sz="1800"/>
            <a:t>Gewerbeimmobilie</a:t>
          </a:r>
        </a:p>
      </dgm:t>
    </dgm:pt>
    <dgm:pt modelId="{8AF4ED5A-F14B-456D-8351-084ECE2BB439}" type="parTrans" cxnId="{8604196C-C420-4FC1-B611-23A99664DAC0}">
      <dgm:prSet/>
      <dgm:spPr/>
      <dgm:t>
        <a:bodyPr/>
        <a:lstStyle/>
        <a:p>
          <a:endParaRPr lang="de-DE" sz="3200"/>
        </a:p>
      </dgm:t>
    </dgm:pt>
    <dgm:pt modelId="{0B73EFA8-1456-44F5-8261-5173BB7302AF}" type="sibTrans" cxnId="{8604196C-C420-4FC1-B611-23A99664DAC0}">
      <dgm:prSet/>
      <dgm:spPr/>
      <dgm:t>
        <a:bodyPr/>
        <a:lstStyle/>
        <a:p>
          <a:endParaRPr lang="de-DE" sz="3200"/>
        </a:p>
      </dgm:t>
    </dgm:pt>
    <dgm:pt modelId="{598ECF9E-303D-4AEA-B445-A4C95B937FD2}">
      <dgm:prSet custT="1"/>
      <dgm:spPr/>
      <dgm:t>
        <a:bodyPr/>
        <a:lstStyle/>
        <a:p>
          <a:r>
            <a:rPr lang="de-DE" sz="1800" dirty="0"/>
            <a:t>Familienkonstellation 1 Elternteil – 3 Kinder</a:t>
          </a:r>
        </a:p>
      </dgm:t>
    </dgm:pt>
    <dgm:pt modelId="{2E04D218-30E6-456D-A975-675A300B6534}" type="parTrans" cxnId="{D6215415-C283-47DE-AAC1-8697D6BE52F9}">
      <dgm:prSet/>
      <dgm:spPr/>
      <dgm:t>
        <a:bodyPr/>
        <a:lstStyle/>
        <a:p>
          <a:endParaRPr lang="de-DE" sz="3200"/>
        </a:p>
      </dgm:t>
    </dgm:pt>
    <dgm:pt modelId="{74A2CA68-DF11-4A77-A85C-507341729BA9}" type="sibTrans" cxnId="{D6215415-C283-47DE-AAC1-8697D6BE52F9}">
      <dgm:prSet/>
      <dgm:spPr/>
      <dgm:t>
        <a:bodyPr/>
        <a:lstStyle/>
        <a:p>
          <a:endParaRPr lang="de-DE" sz="3200"/>
        </a:p>
      </dgm:t>
    </dgm:pt>
    <dgm:pt modelId="{2F082380-D042-49A2-99F8-E6D983B081D5}">
      <dgm:prSet custT="1"/>
      <dgm:spPr/>
      <dgm:t>
        <a:bodyPr/>
        <a:lstStyle/>
        <a:p>
          <a:r>
            <a:rPr lang="de-DE" sz="1800" dirty="0"/>
            <a:t>Verkauf letztendlich für 3.000.000 €</a:t>
          </a:r>
        </a:p>
      </dgm:t>
    </dgm:pt>
    <dgm:pt modelId="{D832C2BD-FE52-4951-B259-DDD5C28A94DB}" type="parTrans" cxnId="{B8EBBB59-A56A-4865-B4DB-477F1670D68C}">
      <dgm:prSet/>
      <dgm:spPr/>
      <dgm:t>
        <a:bodyPr/>
        <a:lstStyle/>
        <a:p>
          <a:endParaRPr lang="de-DE" sz="3200"/>
        </a:p>
      </dgm:t>
    </dgm:pt>
    <dgm:pt modelId="{34C06DA6-4476-4FFA-AE4B-0B92C8FEDE7C}" type="sibTrans" cxnId="{B8EBBB59-A56A-4865-B4DB-477F1670D68C}">
      <dgm:prSet/>
      <dgm:spPr/>
      <dgm:t>
        <a:bodyPr/>
        <a:lstStyle/>
        <a:p>
          <a:endParaRPr lang="de-DE" sz="3200"/>
        </a:p>
      </dgm:t>
    </dgm:pt>
    <dgm:pt modelId="{D6322623-258C-4291-A6D3-72AFDEFCE765}">
      <dgm:prSet custT="1"/>
      <dgm:spPr/>
      <dgm:t>
        <a:bodyPr/>
        <a:lstStyle/>
        <a:p>
          <a:r>
            <a:rPr lang="de-DE" sz="1800"/>
            <a:t>Pro Kind normalerweise 600.000 € * 15% = 90.000 € Steuer</a:t>
          </a:r>
        </a:p>
      </dgm:t>
    </dgm:pt>
    <dgm:pt modelId="{9EEC8C80-ECC3-4973-9A9A-06EF10413CAC}" type="parTrans" cxnId="{B8CB572A-F4F7-48A0-A22B-94B8AD38A83F}">
      <dgm:prSet/>
      <dgm:spPr/>
      <dgm:t>
        <a:bodyPr/>
        <a:lstStyle/>
        <a:p>
          <a:endParaRPr lang="de-DE" sz="3200"/>
        </a:p>
      </dgm:t>
    </dgm:pt>
    <dgm:pt modelId="{538610AD-DD65-4C51-A78D-4B3D2A62EC26}" type="sibTrans" cxnId="{B8CB572A-F4F7-48A0-A22B-94B8AD38A83F}">
      <dgm:prSet/>
      <dgm:spPr/>
      <dgm:t>
        <a:bodyPr/>
        <a:lstStyle/>
        <a:p>
          <a:endParaRPr lang="de-DE" sz="3200"/>
        </a:p>
      </dgm:t>
    </dgm:pt>
    <dgm:pt modelId="{EBBDF30D-17BF-46DA-894E-C0B22B136CE9}">
      <dgm:prSet custT="1"/>
      <dgm:spPr/>
      <dgm:t>
        <a:bodyPr/>
        <a:lstStyle/>
        <a:p>
          <a:r>
            <a:rPr lang="de-DE" sz="1800" dirty="0"/>
            <a:t>Ergebnis: pro Kind Schenkungsteuer </a:t>
          </a:r>
          <a:r>
            <a:rPr lang="de-DE" sz="1800" dirty="0" err="1"/>
            <a:t>iHv</a:t>
          </a:r>
          <a:r>
            <a:rPr lang="de-DE" sz="1800" dirty="0"/>
            <a:t> ca. 20.000 €</a:t>
          </a:r>
        </a:p>
      </dgm:t>
    </dgm:pt>
    <dgm:pt modelId="{2FBC645B-A1BC-4652-A2DC-31658BE1389A}" type="parTrans" cxnId="{A72B62E7-4FEA-4CF2-8FEE-C9F8BFB1C509}">
      <dgm:prSet/>
      <dgm:spPr/>
      <dgm:t>
        <a:bodyPr/>
        <a:lstStyle/>
        <a:p>
          <a:endParaRPr lang="de-DE" sz="3200"/>
        </a:p>
      </dgm:t>
    </dgm:pt>
    <dgm:pt modelId="{00100BAA-C3E4-42A2-9018-E6B664A19646}" type="sibTrans" cxnId="{A72B62E7-4FEA-4CF2-8FEE-C9F8BFB1C509}">
      <dgm:prSet/>
      <dgm:spPr/>
      <dgm:t>
        <a:bodyPr/>
        <a:lstStyle/>
        <a:p>
          <a:endParaRPr lang="de-DE" sz="3200"/>
        </a:p>
      </dgm:t>
    </dgm:pt>
    <dgm:pt modelId="{A7568745-97EF-4082-AFC1-0335EE6B0732}">
      <dgm:prSet custT="1"/>
      <dgm:spPr/>
      <dgm:t>
        <a:bodyPr/>
        <a:lstStyle/>
        <a:p>
          <a:r>
            <a:rPr lang="de-DE" sz="1800"/>
            <a:t>Gestaltungs- und Beratungskosten über 12 Jahre: 50.000 € (Berater, Notar, Gericht, Abschlüsse, Erklärungen, etc.)</a:t>
          </a:r>
        </a:p>
      </dgm:t>
    </dgm:pt>
    <dgm:pt modelId="{769A8402-815F-4A01-9D5F-448641B32595}" type="parTrans" cxnId="{15F7E006-3676-438C-B837-9EE264551B25}">
      <dgm:prSet/>
      <dgm:spPr/>
      <dgm:t>
        <a:bodyPr/>
        <a:lstStyle/>
        <a:p>
          <a:endParaRPr lang="de-DE" sz="3200"/>
        </a:p>
      </dgm:t>
    </dgm:pt>
    <dgm:pt modelId="{95DA2D37-95C0-4FF0-8340-99F7D4C05A28}" type="sibTrans" cxnId="{15F7E006-3676-438C-B837-9EE264551B25}">
      <dgm:prSet/>
      <dgm:spPr/>
      <dgm:t>
        <a:bodyPr/>
        <a:lstStyle/>
        <a:p>
          <a:endParaRPr lang="de-DE" sz="3200"/>
        </a:p>
      </dgm:t>
    </dgm:pt>
    <dgm:pt modelId="{E22D52A5-E9E0-4C52-8A9E-65311083289A}">
      <dgm:prSet custT="1"/>
      <dgm:spPr/>
      <dgm:t>
        <a:bodyPr/>
        <a:lstStyle/>
        <a:p>
          <a:r>
            <a:rPr lang="de-DE" sz="1800" dirty="0"/>
            <a:t>Ersparnis ca. 160.000 €</a:t>
          </a:r>
        </a:p>
      </dgm:t>
    </dgm:pt>
    <dgm:pt modelId="{DB2EE3FB-225A-498F-B81A-294FC53FC2AE}" type="parTrans" cxnId="{30E15401-3C0B-4BED-8F1D-3BB58F996718}">
      <dgm:prSet/>
      <dgm:spPr/>
      <dgm:t>
        <a:bodyPr/>
        <a:lstStyle/>
        <a:p>
          <a:endParaRPr lang="de-DE" sz="3200"/>
        </a:p>
      </dgm:t>
    </dgm:pt>
    <dgm:pt modelId="{5E0DB838-292C-4264-BC35-0BCEA2B239E4}" type="sibTrans" cxnId="{30E15401-3C0B-4BED-8F1D-3BB58F996718}">
      <dgm:prSet/>
      <dgm:spPr/>
      <dgm:t>
        <a:bodyPr/>
        <a:lstStyle/>
        <a:p>
          <a:endParaRPr lang="de-DE" sz="3200"/>
        </a:p>
      </dgm:t>
    </dgm:pt>
    <dgm:pt modelId="{CB9D96F8-3CA3-405F-9C10-4D134BA19E31}" type="pres">
      <dgm:prSet presAssocID="{753C3CE2-AC87-4337-91F6-1A7F35C09D71}" presName="Name0" presStyleCnt="0">
        <dgm:presLayoutVars>
          <dgm:dir/>
          <dgm:animLvl val="lvl"/>
          <dgm:resizeHandles val="exact"/>
        </dgm:presLayoutVars>
      </dgm:prSet>
      <dgm:spPr/>
    </dgm:pt>
    <dgm:pt modelId="{A5FC85B9-6AFC-4EB3-8A9F-649849B177AB}" type="pres">
      <dgm:prSet presAssocID="{E22D52A5-E9E0-4C52-8A9E-65311083289A}" presName="boxAndChildren" presStyleCnt="0"/>
      <dgm:spPr/>
    </dgm:pt>
    <dgm:pt modelId="{23DC9BC7-E209-4AB8-97F1-23A843994B7A}" type="pres">
      <dgm:prSet presAssocID="{E22D52A5-E9E0-4C52-8A9E-65311083289A}" presName="parentTextBox" presStyleLbl="node1" presStyleIdx="0" presStyleCnt="5"/>
      <dgm:spPr/>
    </dgm:pt>
    <dgm:pt modelId="{F9579E45-90F6-4BEF-84B2-BC4147AC2D72}" type="pres">
      <dgm:prSet presAssocID="{95DA2D37-95C0-4FF0-8340-99F7D4C05A28}" presName="sp" presStyleCnt="0"/>
      <dgm:spPr/>
    </dgm:pt>
    <dgm:pt modelId="{0E586536-2F8E-4133-9928-2B54B81B8DF8}" type="pres">
      <dgm:prSet presAssocID="{A7568745-97EF-4082-AFC1-0335EE6B0732}" presName="arrowAndChildren" presStyleCnt="0"/>
      <dgm:spPr/>
    </dgm:pt>
    <dgm:pt modelId="{2E3176C3-675F-49E0-A156-925FCC38E30A}" type="pres">
      <dgm:prSet presAssocID="{A7568745-97EF-4082-AFC1-0335EE6B0732}" presName="parentTextArrow" presStyleLbl="node1" presStyleIdx="1" presStyleCnt="5"/>
      <dgm:spPr/>
    </dgm:pt>
    <dgm:pt modelId="{03698279-595A-406D-9A17-5BA8027CC308}" type="pres">
      <dgm:prSet presAssocID="{00100BAA-C3E4-42A2-9018-E6B664A19646}" presName="sp" presStyleCnt="0"/>
      <dgm:spPr/>
    </dgm:pt>
    <dgm:pt modelId="{FA6E93ED-6300-4780-B007-CF3C33A32175}" type="pres">
      <dgm:prSet presAssocID="{EBBDF30D-17BF-46DA-894E-C0B22B136CE9}" presName="arrowAndChildren" presStyleCnt="0"/>
      <dgm:spPr/>
    </dgm:pt>
    <dgm:pt modelId="{02DE84E8-2A37-4A1A-8866-3542718A4BC4}" type="pres">
      <dgm:prSet presAssocID="{EBBDF30D-17BF-46DA-894E-C0B22B136CE9}" presName="parentTextArrow" presStyleLbl="node1" presStyleIdx="2" presStyleCnt="5"/>
      <dgm:spPr/>
    </dgm:pt>
    <dgm:pt modelId="{8B77F130-A68A-4834-8533-BA8CDE021CF8}" type="pres">
      <dgm:prSet presAssocID="{538610AD-DD65-4C51-A78D-4B3D2A62EC26}" presName="sp" presStyleCnt="0"/>
      <dgm:spPr/>
    </dgm:pt>
    <dgm:pt modelId="{9742C1B4-0175-49FC-8044-5A889CC5E388}" type="pres">
      <dgm:prSet presAssocID="{D6322623-258C-4291-A6D3-72AFDEFCE765}" presName="arrowAndChildren" presStyleCnt="0"/>
      <dgm:spPr/>
    </dgm:pt>
    <dgm:pt modelId="{70CA61DC-DCB5-40B0-A664-C4E6E64DE8D0}" type="pres">
      <dgm:prSet presAssocID="{D6322623-258C-4291-A6D3-72AFDEFCE765}" presName="parentTextArrow" presStyleLbl="node1" presStyleIdx="3" presStyleCnt="5"/>
      <dgm:spPr/>
    </dgm:pt>
    <dgm:pt modelId="{73F46BF8-8D7E-46F7-9224-21CE7AFA86FE}" type="pres">
      <dgm:prSet presAssocID="{0B73EFA8-1456-44F5-8261-5173BB7302AF}" presName="sp" presStyleCnt="0"/>
      <dgm:spPr/>
    </dgm:pt>
    <dgm:pt modelId="{AB02A6C7-9945-4CC1-B609-49F079707148}" type="pres">
      <dgm:prSet presAssocID="{D90A87DE-F6C5-42AA-AC80-88BB7B49677B}" presName="arrowAndChildren" presStyleCnt="0"/>
      <dgm:spPr/>
    </dgm:pt>
    <dgm:pt modelId="{9D512617-DD1E-418C-A7AF-DD1C78C59E67}" type="pres">
      <dgm:prSet presAssocID="{D90A87DE-F6C5-42AA-AC80-88BB7B49677B}" presName="parentTextArrow" presStyleLbl="node1" presStyleIdx="3" presStyleCnt="5"/>
      <dgm:spPr/>
    </dgm:pt>
    <dgm:pt modelId="{8700FE50-5815-40AC-8B4B-EBD00710266C}" type="pres">
      <dgm:prSet presAssocID="{D90A87DE-F6C5-42AA-AC80-88BB7B49677B}" presName="arrow" presStyleLbl="node1" presStyleIdx="4" presStyleCnt="5"/>
      <dgm:spPr/>
    </dgm:pt>
    <dgm:pt modelId="{B7F3B544-AD0B-4FB7-9893-7E974D8E968A}" type="pres">
      <dgm:prSet presAssocID="{D90A87DE-F6C5-42AA-AC80-88BB7B49677B}" presName="descendantArrow" presStyleCnt="0"/>
      <dgm:spPr/>
    </dgm:pt>
    <dgm:pt modelId="{6DB9B86F-B107-438D-8E64-1DCAB47EC77B}" type="pres">
      <dgm:prSet presAssocID="{598ECF9E-303D-4AEA-B445-A4C95B937FD2}" presName="childTextArrow" presStyleLbl="fgAccFollowNode1" presStyleIdx="0" presStyleCnt="2">
        <dgm:presLayoutVars>
          <dgm:bulletEnabled val="1"/>
        </dgm:presLayoutVars>
      </dgm:prSet>
      <dgm:spPr/>
    </dgm:pt>
    <dgm:pt modelId="{9A0BB0B6-F213-4F79-B7D8-D23ED9E93446}" type="pres">
      <dgm:prSet presAssocID="{2F082380-D042-49A2-99F8-E6D983B081D5}" presName="childTextArrow" presStyleLbl="fgAccFollowNode1" presStyleIdx="1" presStyleCnt="2">
        <dgm:presLayoutVars>
          <dgm:bulletEnabled val="1"/>
        </dgm:presLayoutVars>
      </dgm:prSet>
      <dgm:spPr/>
    </dgm:pt>
  </dgm:ptLst>
  <dgm:cxnLst>
    <dgm:cxn modelId="{30E15401-3C0B-4BED-8F1D-3BB58F996718}" srcId="{753C3CE2-AC87-4337-91F6-1A7F35C09D71}" destId="{E22D52A5-E9E0-4C52-8A9E-65311083289A}" srcOrd="4" destOrd="0" parTransId="{DB2EE3FB-225A-498F-B81A-294FC53FC2AE}" sibTransId="{5E0DB838-292C-4264-BC35-0BCEA2B239E4}"/>
    <dgm:cxn modelId="{15F7E006-3676-438C-B837-9EE264551B25}" srcId="{753C3CE2-AC87-4337-91F6-1A7F35C09D71}" destId="{A7568745-97EF-4082-AFC1-0335EE6B0732}" srcOrd="3" destOrd="0" parTransId="{769A8402-815F-4A01-9D5F-448641B32595}" sibTransId="{95DA2D37-95C0-4FF0-8340-99F7D4C05A28}"/>
    <dgm:cxn modelId="{4293EB14-E889-4BFF-9BEC-AEA3F13FF447}" type="presOf" srcId="{D90A87DE-F6C5-42AA-AC80-88BB7B49677B}" destId="{8700FE50-5815-40AC-8B4B-EBD00710266C}" srcOrd="1" destOrd="0" presId="urn:microsoft.com/office/officeart/2005/8/layout/process4"/>
    <dgm:cxn modelId="{D6215415-C283-47DE-AAC1-8697D6BE52F9}" srcId="{D90A87DE-F6C5-42AA-AC80-88BB7B49677B}" destId="{598ECF9E-303D-4AEA-B445-A4C95B937FD2}" srcOrd="0" destOrd="0" parTransId="{2E04D218-30E6-456D-A975-675A300B6534}" sibTransId="{74A2CA68-DF11-4A77-A85C-507341729BA9}"/>
    <dgm:cxn modelId="{57B3EB1B-4F44-4CA8-9BA3-1EA3C78704C0}" type="presOf" srcId="{EBBDF30D-17BF-46DA-894E-C0B22B136CE9}" destId="{02DE84E8-2A37-4A1A-8866-3542718A4BC4}" srcOrd="0" destOrd="0" presId="urn:microsoft.com/office/officeart/2005/8/layout/process4"/>
    <dgm:cxn modelId="{6CF4CD1C-FE09-4CBA-AB81-FE6C50D274A8}" type="presOf" srcId="{E22D52A5-E9E0-4C52-8A9E-65311083289A}" destId="{23DC9BC7-E209-4AB8-97F1-23A843994B7A}" srcOrd="0" destOrd="0" presId="urn:microsoft.com/office/officeart/2005/8/layout/process4"/>
    <dgm:cxn modelId="{B8CB572A-F4F7-48A0-A22B-94B8AD38A83F}" srcId="{753C3CE2-AC87-4337-91F6-1A7F35C09D71}" destId="{D6322623-258C-4291-A6D3-72AFDEFCE765}" srcOrd="1" destOrd="0" parTransId="{9EEC8C80-ECC3-4973-9A9A-06EF10413CAC}" sibTransId="{538610AD-DD65-4C51-A78D-4B3D2A62EC26}"/>
    <dgm:cxn modelId="{8604196C-C420-4FC1-B611-23A99664DAC0}" srcId="{753C3CE2-AC87-4337-91F6-1A7F35C09D71}" destId="{D90A87DE-F6C5-42AA-AC80-88BB7B49677B}" srcOrd="0" destOrd="0" parTransId="{8AF4ED5A-F14B-456D-8351-084ECE2BB439}" sibTransId="{0B73EFA8-1456-44F5-8261-5173BB7302AF}"/>
    <dgm:cxn modelId="{B8EBBB59-A56A-4865-B4DB-477F1670D68C}" srcId="{D90A87DE-F6C5-42AA-AC80-88BB7B49677B}" destId="{2F082380-D042-49A2-99F8-E6D983B081D5}" srcOrd="1" destOrd="0" parTransId="{D832C2BD-FE52-4951-B259-DDD5C28A94DB}" sibTransId="{34C06DA6-4476-4FFA-AE4B-0B92C8FEDE7C}"/>
    <dgm:cxn modelId="{7FC59F5A-5474-4684-9E54-11392730775A}" type="presOf" srcId="{753C3CE2-AC87-4337-91F6-1A7F35C09D71}" destId="{CB9D96F8-3CA3-405F-9C10-4D134BA19E31}" srcOrd="0" destOrd="0" presId="urn:microsoft.com/office/officeart/2005/8/layout/process4"/>
    <dgm:cxn modelId="{9D9BA8B8-81F3-4502-86D3-41CB2F239A37}" type="presOf" srcId="{A7568745-97EF-4082-AFC1-0335EE6B0732}" destId="{2E3176C3-675F-49E0-A156-925FCC38E30A}" srcOrd="0" destOrd="0" presId="urn:microsoft.com/office/officeart/2005/8/layout/process4"/>
    <dgm:cxn modelId="{9D5521D6-5ECF-46F7-94C2-BC70C6E41251}" type="presOf" srcId="{D6322623-258C-4291-A6D3-72AFDEFCE765}" destId="{70CA61DC-DCB5-40B0-A664-C4E6E64DE8D0}" srcOrd="0" destOrd="0" presId="urn:microsoft.com/office/officeart/2005/8/layout/process4"/>
    <dgm:cxn modelId="{51544FD7-FA1F-4FA1-BF70-CCFEA6C52E19}" type="presOf" srcId="{D90A87DE-F6C5-42AA-AC80-88BB7B49677B}" destId="{9D512617-DD1E-418C-A7AF-DD1C78C59E67}" srcOrd="0" destOrd="0" presId="urn:microsoft.com/office/officeart/2005/8/layout/process4"/>
    <dgm:cxn modelId="{44C5C0DC-D145-4538-B910-C63CBA6FE86D}" type="presOf" srcId="{2F082380-D042-49A2-99F8-E6D983B081D5}" destId="{9A0BB0B6-F213-4F79-B7D8-D23ED9E93446}" srcOrd="0" destOrd="0" presId="urn:microsoft.com/office/officeart/2005/8/layout/process4"/>
    <dgm:cxn modelId="{2B1E0BDF-F5A4-4C89-AF9A-7F1D977E7839}" type="presOf" srcId="{598ECF9E-303D-4AEA-B445-A4C95B937FD2}" destId="{6DB9B86F-B107-438D-8E64-1DCAB47EC77B}" srcOrd="0" destOrd="0" presId="urn:microsoft.com/office/officeart/2005/8/layout/process4"/>
    <dgm:cxn modelId="{A72B62E7-4FEA-4CF2-8FEE-C9F8BFB1C509}" srcId="{753C3CE2-AC87-4337-91F6-1A7F35C09D71}" destId="{EBBDF30D-17BF-46DA-894E-C0B22B136CE9}" srcOrd="2" destOrd="0" parTransId="{2FBC645B-A1BC-4652-A2DC-31658BE1389A}" sibTransId="{00100BAA-C3E4-42A2-9018-E6B664A19646}"/>
    <dgm:cxn modelId="{0BC5B1D2-ABA5-4BA8-84A4-CD5F0E8996A6}" type="presParOf" srcId="{CB9D96F8-3CA3-405F-9C10-4D134BA19E31}" destId="{A5FC85B9-6AFC-4EB3-8A9F-649849B177AB}" srcOrd="0" destOrd="0" presId="urn:microsoft.com/office/officeart/2005/8/layout/process4"/>
    <dgm:cxn modelId="{EF4D8E56-BA86-4C17-A530-F71E299CF339}" type="presParOf" srcId="{A5FC85B9-6AFC-4EB3-8A9F-649849B177AB}" destId="{23DC9BC7-E209-4AB8-97F1-23A843994B7A}" srcOrd="0" destOrd="0" presId="urn:microsoft.com/office/officeart/2005/8/layout/process4"/>
    <dgm:cxn modelId="{F8FD2AFB-EE2B-4F95-8C94-22BC29557460}" type="presParOf" srcId="{CB9D96F8-3CA3-405F-9C10-4D134BA19E31}" destId="{F9579E45-90F6-4BEF-84B2-BC4147AC2D72}" srcOrd="1" destOrd="0" presId="urn:microsoft.com/office/officeart/2005/8/layout/process4"/>
    <dgm:cxn modelId="{2A381ADF-1B9B-4DDE-AA7F-9C88A380BC39}" type="presParOf" srcId="{CB9D96F8-3CA3-405F-9C10-4D134BA19E31}" destId="{0E586536-2F8E-4133-9928-2B54B81B8DF8}" srcOrd="2" destOrd="0" presId="urn:microsoft.com/office/officeart/2005/8/layout/process4"/>
    <dgm:cxn modelId="{D976C717-A831-4E8C-B9E7-D5DAF9156AD7}" type="presParOf" srcId="{0E586536-2F8E-4133-9928-2B54B81B8DF8}" destId="{2E3176C3-675F-49E0-A156-925FCC38E30A}" srcOrd="0" destOrd="0" presId="urn:microsoft.com/office/officeart/2005/8/layout/process4"/>
    <dgm:cxn modelId="{DB69D67E-2B5F-4B40-988F-8143E4EB8BC5}" type="presParOf" srcId="{CB9D96F8-3CA3-405F-9C10-4D134BA19E31}" destId="{03698279-595A-406D-9A17-5BA8027CC308}" srcOrd="3" destOrd="0" presId="urn:microsoft.com/office/officeart/2005/8/layout/process4"/>
    <dgm:cxn modelId="{DCB5E07E-268E-48DE-BE8E-46754A4783D3}" type="presParOf" srcId="{CB9D96F8-3CA3-405F-9C10-4D134BA19E31}" destId="{FA6E93ED-6300-4780-B007-CF3C33A32175}" srcOrd="4" destOrd="0" presId="urn:microsoft.com/office/officeart/2005/8/layout/process4"/>
    <dgm:cxn modelId="{A2E82AEC-F546-4824-9702-354E7282077C}" type="presParOf" srcId="{FA6E93ED-6300-4780-B007-CF3C33A32175}" destId="{02DE84E8-2A37-4A1A-8866-3542718A4BC4}" srcOrd="0" destOrd="0" presId="urn:microsoft.com/office/officeart/2005/8/layout/process4"/>
    <dgm:cxn modelId="{F11F0E64-6EA8-430E-B5F5-DD1B265D46B5}" type="presParOf" srcId="{CB9D96F8-3CA3-405F-9C10-4D134BA19E31}" destId="{8B77F130-A68A-4834-8533-BA8CDE021CF8}" srcOrd="5" destOrd="0" presId="urn:microsoft.com/office/officeart/2005/8/layout/process4"/>
    <dgm:cxn modelId="{04F4BD80-D5A6-4676-B646-D930A8B22070}" type="presParOf" srcId="{CB9D96F8-3CA3-405F-9C10-4D134BA19E31}" destId="{9742C1B4-0175-49FC-8044-5A889CC5E388}" srcOrd="6" destOrd="0" presId="urn:microsoft.com/office/officeart/2005/8/layout/process4"/>
    <dgm:cxn modelId="{4A9A2140-A1A6-4B4C-886B-44CEE87B7D9B}" type="presParOf" srcId="{9742C1B4-0175-49FC-8044-5A889CC5E388}" destId="{70CA61DC-DCB5-40B0-A664-C4E6E64DE8D0}" srcOrd="0" destOrd="0" presId="urn:microsoft.com/office/officeart/2005/8/layout/process4"/>
    <dgm:cxn modelId="{E538F880-BE7C-4CDB-A486-DF9418BD268F}" type="presParOf" srcId="{CB9D96F8-3CA3-405F-9C10-4D134BA19E31}" destId="{73F46BF8-8D7E-46F7-9224-21CE7AFA86FE}" srcOrd="7" destOrd="0" presId="urn:microsoft.com/office/officeart/2005/8/layout/process4"/>
    <dgm:cxn modelId="{A81559EA-2EC8-44C8-8BDB-BE367DE297BE}" type="presParOf" srcId="{CB9D96F8-3CA3-405F-9C10-4D134BA19E31}" destId="{AB02A6C7-9945-4CC1-B609-49F079707148}" srcOrd="8" destOrd="0" presId="urn:microsoft.com/office/officeart/2005/8/layout/process4"/>
    <dgm:cxn modelId="{0A7DAB69-A489-46C8-8244-2FACC61E8825}" type="presParOf" srcId="{AB02A6C7-9945-4CC1-B609-49F079707148}" destId="{9D512617-DD1E-418C-A7AF-DD1C78C59E67}" srcOrd="0" destOrd="0" presId="urn:microsoft.com/office/officeart/2005/8/layout/process4"/>
    <dgm:cxn modelId="{FBA2625A-AB93-4C9A-87A5-C2DC328DBE20}" type="presParOf" srcId="{AB02A6C7-9945-4CC1-B609-49F079707148}" destId="{8700FE50-5815-40AC-8B4B-EBD00710266C}" srcOrd="1" destOrd="0" presId="urn:microsoft.com/office/officeart/2005/8/layout/process4"/>
    <dgm:cxn modelId="{7B59D236-80EE-4F9E-AD8E-4B8810D46CF7}" type="presParOf" srcId="{AB02A6C7-9945-4CC1-B609-49F079707148}" destId="{B7F3B544-AD0B-4FB7-9893-7E974D8E968A}" srcOrd="2" destOrd="0" presId="urn:microsoft.com/office/officeart/2005/8/layout/process4"/>
    <dgm:cxn modelId="{E26B37BD-0C6B-478E-AF13-7BC8FB786D8C}" type="presParOf" srcId="{B7F3B544-AD0B-4FB7-9893-7E974D8E968A}" destId="{6DB9B86F-B107-438D-8E64-1DCAB47EC77B}" srcOrd="0" destOrd="0" presId="urn:microsoft.com/office/officeart/2005/8/layout/process4"/>
    <dgm:cxn modelId="{1AAD92FC-34D9-4B93-8004-24BC0F8B5763}" type="presParOf" srcId="{B7F3B544-AD0B-4FB7-9893-7E974D8E968A}" destId="{9A0BB0B6-F213-4F79-B7D8-D23ED9E9344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D85B151-5AF6-4D05-8F77-D39CF2B570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67E68509-0770-4BC6-AEEA-90622162A874}">
      <dgm:prSet/>
      <dgm:spPr/>
      <dgm:t>
        <a:bodyPr/>
        <a:lstStyle/>
        <a:p>
          <a:r>
            <a:rPr lang="de-DE"/>
            <a:t>Fangen Sie frühzeitig an!</a:t>
          </a:r>
        </a:p>
      </dgm:t>
    </dgm:pt>
    <dgm:pt modelId="{1E2DE451-4741-458B-8C8F-7B517A68D48D}" type="parTrans" cxnId="{494CAA2B-A511-4B4D-98EB-5B6DF1670189}">
      <dgm:prSet/>
      <dgm:spPr/>
      <dgm:t>
        <a:bodyPr/>
        <a:lstStyle/>
        <a:p>
          <a:endParaRPr lang="de-DE"/>
        </a:p>
      </dgm:t>
    </dgm:pt>
    <dgm:pt modelId="{8299BCD3-42EE-48DD-B041-B57E817FAC7D}" type="sibTrans" cxnId="{494CAA2B-A511-4B4D-98EB-5B6DF1670189}">
      <dgm:prSet/>
      <dgm:spPr/>
      <dgm:t>
        <a:bodyPr/>
        <a:lstStyle/>
        <a:p>
          <a:endParaRPr lang="de-DE"/>
        </a:p>
      </dgm:t>
    </dgm:pt>
    <dgm:pt modelId="{8F6B5980-A56F-46B6-A6D2-6A486AD5662F}">
      <dgm:prSet/>
      <dgm:spPr/>
      <dgm:t>
        <a:bodyPr/>
        <a:lstStyle/>
        <a:p>
          <a:r>
            <a:rPr lang="de-DE"/>
            <a:t>… und wenn früh nicht mehr geht – fangen Sie trotzdem an!</a:t>
          </a:r>
        </a:p>
      </dgm:t>
    </dgm:pt>
    <dgm:pt modelId="{E39C09CF-EF14-4F5C-80F5-250825318E19}" type="parTrans" cxnId="{C55CC7B7-F512-46F6-AB52-F5DFB33315EC}">
      <dgm:prSet/>
      <dgm:spPr/>
      <dgm:t>
        <a:bodyPr/>
        <a:lstStyle/>
        <a:p>
          <a:endParaRPr lang="de-DE"/>
        </a:p>
      </dgm:t>
    </dgm:pt>
    <dgm:pt modelId="{D51CFA21-7004-41ED-9A65-977BB89E409D}" type="sibTrans" cxnId="{C55CC7B7-F512-46F6-AB52-F5DFB33315EC}">
      <dgm:prSet/>
      <dgm:spPr/>
      <dgm:t>
        <a:bodyPr/>
        <a:lstStyle/>
        <a:p>
          <a:endParaRPr lang="de-DE"/>
        </a:p>
      </dgm:t>
    </dgm:pt>
    <dgm:pt modelId="{2A827EED-34AB-4F04-A2C2-F342DB537C6D}">
      <dgm:prSet/>
      <dgm:spPr/>
      <dgm:t>
        <a:bodyPr/>
        <a:lstStyle/>
        <a:p>
          <a:r>
            <a:rPr lang="de-DE" dirty="0"/>
            <a:t>Sprechen Sie darüber!</a:t>
          </a:r>
        </a:p>
      </dgm:t>
    </dgm:pt>
    <dgm:pt modelId="{F70B8A28-5C21-4132-B8F2-51E267250251}" type="parTrans" cxnId="{84E58D48-498F-4599-A3D8-CF7F52E813A9}">
      <dgm:prSet/>
      <dgm:spPr/>
      <dgm:t>
        <a:bodyPr/>
        <a:lstStyle/>
        <a:p>
          <a:endParaRPr lang="de-DE"/>
        </a:p>
      </dgm:t>
    </dgm:pt>
    <dgm:pt modelId="{EDE7BFF9-DCBC-4A04-846A-D4CD94A8D19D}" type="sibTrans" cxnId="{84E58D48-498F-4599-A3D8-CF7F52E813A9}">
      <dgm:prSet/>
      <dgm:spPr/>
      <dgm:t>
        <a:bodyPr/>
        <a:lstStyle/>
        <a:p>
          <a:endParaRPr lang="de-DE"/>
        </a:p>
      </dgm:t>
    </dgm:pt>
    <dgm:pt modelId="{6045037E-40F8-4120-B3C2-D77BD99EC116}">
      <dgm:prSet/>
      <dgm:spPr/>
      <dgm:t>
        <a:bodyPr/>
        <a:lstStyle/>
        <a:p>
          <a:r>
            <a:rPr lang="de-DE"/>
            <a:t>Lassen Sie sich beraten!</a:t>
          </a:r>
        </a:p>
      </dgm:t>
    </dgm:pt>
    <dgm:pt modelId="{7F2E6185-1C45-4050-A419-FB19042CF892}" type="parTrans" cxnId="{1F28A0D0-AEB9-4CF3-9342-FD92252FDFCF}">
      <dgm:prSet/>
      <dgm:spPr/>
      <dgm:t>
        <a:bodyPr/>
        <a:lstStyle/>
        <a:p>
          <a:endParaRPr lang="de-DE"/>
        </a:p>
      </dgm:t>
    </dgm:pt>
    <dgm:pt modelId="{273EDBAB-ED55-45B0-A375-39F5857C9F42}" type="sibTrans" cxnId="{1F28A0D0-AEB9-4CF3-9342-FD92252FDFCF}">
      <dgm:prSet/>
      <dgm:spPr/>
      <dgm:t>
        <a:bodyPr/>
        <a:lstStyle/>
        <a:p>
          <a:endParaRPr lang="de-DE"/>
        </a:p>
      </dgm:t>
    </dgm:pt>
    <dgm:pt modelId="{D5BF4494-79CD-4F0C-B0B1-DE13C9048D8A}">
      <dgm:prSet/>
      <dgm:spPr/>
      <dgm:t>
        <a:bodyPr/>
        <a:lstStyle/>
        <a:p>
          <a:r>
            <a:rPr lang="de-DE"/>
            <a:t>Binden Sie potentielle Erben mit ein, denn Gerechtigkeit gibt es nicht!</a:t>
          </a:r>
        </a:p>
      </dgm:t>
    </dgm:pt>
    <dgm:pt modelId="{7541DEBC-8C77-41DE-889F-84F6467A0F78}" type="parTrans" cxnId="{EBD71538-D03F-403C-ABA1-B2713B440687}">
      <dgm:prSet/>
      <dgm:spPr/>
      <dgm:t>
        <a:bodyPr/>
        <a:lstStyle/>
        <a:p>
          <a:endParaRPr lang="de-DE"/>
        </a:p>
      </dgm:t>
    </dgm:pt>
    <dgm:pt modelId="{BFF9F04C-EEAE-4412-BE8C-7755AC026F7B}" type="sibTrans" cxnId="{EBD71538-D03F-403C-ABA1-B2713B440687}">
      <dgm:prSet/>
      <dgm:spPr/>
      <dgm:t>
        <a:bodyPr/>
        <a:lstStyle/>
        <a:p>
          <a:endParaRPr lang="de-DE"/>
        </a:p>
      </dgm:t>
    </dgm:pt>
    <dgm:pt modelId="{86D4D7A9-8263-441B-AC0D-2A4268939C70}">
      <dgm:prSet/>
      <dgm:spPr/>
      <dgm:t>
        <a:bodyPr/>
        <a:lstStyle/>
        <a:p>
          <a:r>
            <a:rPr lang="de-DE"/>
            <a:t>Nutzen Sie Weihnachten!</a:t>
          </a:r>
        </a:p>
      </dgm:t>
    </dgm:pt>
    <dgm:pt modelId="{DB1E700A-F17F-41E0-A449-BE99361AF4C2}" type="parTrans" cxnId="{D9F04792-885E-4503-BA67-F46E817E8B8B}">
      <dgm:prSet/>
      <dgm:spPr/>
      <dgm:t>
        <a:bodyPr/>
        <a:lstStyle/>
        <a:p>
          <a:endParaRPr lang="de-DE"/>
        </a:p>
      </dgm:t>
    </dgm:pt>
    <dgm:pt modelId="{6130D300-B2E5-4E57-8629-48CC28760AC6}" type="sibTrans" cxnId="{D9F04792-885E-4503-BA67-F46E817E8B8B}">
      <dgm:prSet/>
      <dgm:spPr/>
      <dgm:t>
        <a:bodyPr/>
        <a:lstStyle/>
        <a:p>
          <a:endParaRPr lang="de-DE"/>
        </a:p>
      </dgm:t>
    </dgm:pt>
    <dgm:pt modelId="{214D18DD-D21A-48AD-9AB5-2EA0A92356DC}" type="pres">
      <dgm:prSet presAssocID="{8D85B151-5AF6-4D05-8F77-D39CF2B5703E}" presName="linear" presStyleCnt="0">
        <dgm:presLayoutVars>
          <dgm:animLvl val="lvl"/>
          <dgm:resizeHandles val="exact"/>
        </dgm:presLayoutVars>
      </dgm:prSet>
      <dgm:spPr/>
    </dgm:pt>
    <dgm:pt modelId="{AC4807DE-0880-4900-A368-65F56770A4C3}" type="pres">
      <dgm:prSet presAssocID="{67E68509-0770-4BC6-AEEA-90622162A874}" presName="parentText" presStyleLbl="node1" presStyleIdx="0" presStyleCnt="6">
        <dgm:presLayoutVars>
          <dgm:chMax val="0"/>
          <dgm:bulletEnabled val="1"/>
        </dgm:presLayoutVars>
      </dgm:prSet>
      <dgm:spPr/>
    </dgm:pt>
    <dgm:pt modelId="{1A8F5340-F963-4678-9156-C7E5531581DE}" type="pres">
      <dgm:prSet presAssocID="{8299BCD3-42EE-48DD-B041-B57E817FAC7D}" presName="spacer" presStyleCnt="0"/>
      <dgm:spPr/>
    </dgm:pt>
    <dgm:pt modelId="{A8250BB4-F08A-4CBC-A745-AD3A9CCF8A57}" type="pres">
      <dgm:prSet presAssocID="{8F6B5980-A56F-46B6-A6D2-6A486AD5662F}" presName="parentText" presStyleLbl="node1" presStyleIdx="1" presStyleCnt="6">
        <dgm:presLayoutVars>
          <dgm:chMax val="0"/>
          <dgm:bulletEnabled val="1"/>
        </dgm:presLayoutVars>
      </dgm:prSet>
      <dgm:spPr/>
    </dgm:pt>
    <dgm:pt modelId="{E61311AE-2AD6-4564-B000-5736C2C2E26D}" type="pres">
      <dgm:prSet presAssocID="{D51CFA21-7004-41ED-9A65-977BB89E409D}" presName="spacer" presStyleCnt="0"/>
      <dgm:spPr/>
    </dgm:pt>
    <dgm:pt modelId="{BF0BC843-29CC-44FF-8657-CC13E949A573}" type="pres">
      <dgm:prSet presAssocID="{2A827EED-34AB-4F04-A2C2-F342DB537C6D}" presName="parentText" presStyleLbl="node1" presStyleIdx="2" presStyleCnt="6">
        <dgm:presLayoutVars>
          <dgm:chMax val="0"/>
          <dgm:bulletEnabled val="1"/>
        </dgm:presLayoutVars>
      </dgm:prSet>
      <dgm:spPr/>
    </dgm:pt>
    <dgm:pt modelId="{EC6D3123-301D-43B8-8602-9C9462FE905E}" type="pres">
      <dgm:prSet presAssocID="{EDE7BFF9-DCBC-4A04-846A-D4CD94A8D19D}" presName="spacer" presStyleCnt="0"/>
      <dgm:spPr/>
    </dgm:pt>
    <dgm:pt modelId="{89D4A1BC-D13D-47F5-B43D-10919BA76646}" type="pres">
      <dgm:prSet presAssocID="{6045037E-40F8-4120-B3C2-D77BD99EC116}" presName="parentText" presStyleLbl="node1" presStyleIdx="3" presStyleCnt="6">
        <dgm:presLayoutVars>
          <dgm:chMax val="0"/>
          <dgm:bulletEnabled val="1"/>
        </dgm:presLayoutVars>
      </dgm:prSet>
      <dgm:spPr/>
    </dgm:pt>
    <dgm:pt modelId="{D66A4482-18C9-4417-B863-46EA70A786AB}" type="pres">
      <dgm:prSet presAssocID="{273EDBAB-ED55-45B0-A375-39F5857C9F42}" presName="spacer" presStyleCnt="0"/>
      <dgm:spPr/>
    </dgm:pt>
    <dgm:pt modelId="{B4423C97-8A26-45EA-819E-4FB2428E1E80}" type="pres">
      <dgm:prSet presAssocID="{D5BF4494-79CD-4F0C-B0B1-DE13C9048D8A}" presName="parentText" presStyleLbl="node1" presStyleIdx="4" presStyleCnt="6">
        <dgm:presLayoutVars>
          <dgm:chMax val="0"/>
          <dgm:bulletEnabled val="1"/>
        </dgm:presLayoutVars>
      </dgm:prSet>
      <dgm:spPr/>
    </dgm:pt>
    <dgm:pt modelId="{D4A7EB0A-411A-4A56-8EDC-F2A025F1B0CB}" type="pres">
      <dgm:prSet presAssocID="{BFF9F04C-EEAE-4412-BE8C-7755AC026F7B}" presName="spacer" presStyleCnt="0"/>
      <dgm:spPr/>
    </dgm:pt>
    <dgm:pt modelId="{6C39EE25-BBDB-44C8-A33F-08B6A204CE83}" type="pres">
      <dgm:prSet presAssocID="{86D4D7A9-8263-441B-AC0D-2A4268939C70}" presName="parentText" presStyleLbl="node1" presStyleIdx="5" presStyleCnt="6">
        <dgm:presLayoutVars>
          <dgm:chMax val="0"/>
          <dgm:bulletEnabled val="1"/>
        </dgm:presLayoutVars>
      </dgm:prSet>
      <dgm:spPr/>
    </dgm:pt>
  </dgm:ptLst>
  <dgm:cxnLst>
    <dgm:cxn modelId="{494CAA2B-A511-4B4D-98EB-5B6DF1670189}" srcId="{8D85B151-5AF6-4D05-8F77-D39CF2B5703E}" destId="{67E68509-0770-4BC6-AEEA-90622162A874}" srcOrd="0" destOrd="0" parTransId="{1E2DE451-4741-458B-8C8F-7B517A68D48D}" sibTransId="{8299BCD3-42EE-48DD-B041-B57E817FAC7D}"/>
    <dgm:cxn modelId="{7931F736-35F7-4843-BEF9-DB1BBA0FE728}" type="presOf" srcId="{8F6B5980-A56F-46B6-A6D2-6A486AD5662F}" destId="{A8250BB4-F08A-4CBC-A745-AD3A9CCF8A57}" srcOrd="0" destOrd="0" presId="urn:microsoft.com/office/officeart/2005/8/layout/vList2"/>
    <dgm:cxn modelId="{EBD71538-D03F-403C-ABA1-B2713B440687}" srcId="{8D85B151-5AF6-4D05-8F77-D39CF2B5703E}" destId="{D5BF4494-79CD-4F0C-B0B1-DE13C9048D8A}" srcOrd="4" destOrd="0" parTransId="{7541DEBC-8C77-41DE-889F-84F6467A0F78}" sibTransId="{BFF9F04C-EEAE-4412-BE8C-7755AC026F7B}"/>
    <dgm:cxn modelId="{84E58D48-498F-4599-A3D8-CF7F52E813A9}" srcId="{8D85B151-5AF6-4D05-8F77-D39CF2B5703E}" destId="{2A827EED-34AB-4F04-A2C2-F342DB537C6D}" srcOrd="2" destOrd="0" parTransId="{F70B8A28-5C21-4132-B8F2-51E267250251}" sibTransId="{EDE7BFF9-DCBC-4A04-846A-D4CD94A8D19D}"/>
    <dgm:cxn modelId="{EFE8FA48-9D87-49BB-ACE1-D5490097CE2D}" type="presOf" srcId="{2A827EED-34AB-4F04-A2C2-F342DB537C6D}" destId="{BF0BC843-29CC-44FF-8657-CC13E949A573}" srcOrd="0" destOrd="0" presId="urn:microsoft.com/office/officeart/2005/8/layout/vList2"/>
    <dgm:cxn modelId="{E0EA3B50-7A9F-4112-9433-EBF239FBC9DB}" type="presOf" srcId="{8D85B151-5AF6-4D05-8F77-D39CF2B5703E}" destId="{214D18DD-D21A-48AD-9AB5-2EA0A92356DC}" srcOrd="0" destOrd="0" presId="urn:microsoft.com/office/officeart/2005/8/layout/vList2"/>
    <dgm:cxn modelId="{AF0C9A5A-7B33-46A1-8327-0ECE6066DCE7}" type="presOf" srcId="{86D4D7A9-8263-441B-AC0D-2A4268939C70}" destId="{6C39EE25-BBDB-44C8-A33F-08B6A204CE83}" srcOrd="0" destOrd="0" presId="urn:microsoft.com/office/officeart/2005/8/layout/vList2"/>
    <dgm:cxn modelId="{F6711988-4E81-485B-A4F3-353C5A533226}" type="presOf" srcId="{6045037E-40F8-4120-B3C2-D77BD99EC116}" destId="{89D4A1BC-D13D-47F5-B43D-10919BA76646}" srcOrd="0" destOrd="0" presId="urn:microsoft.com/office/officeart/2005/8/layout/vList2"/>
    <dgm:cxn modelId="{D9F04792-885E-4503-BA67-F46E817E8B8B}" srcId="{8D85B151-5AF6-4D05-8F77-D39CF2B5703E}" destId="{86D4D7A9-8263-441B-AC0D-2A4268939C70}" srcOrd="5" destOrd="0" parTransId="{DB1E700A-F17F-41E0-A449-BE99361AF4C2}" sibTransId="{6130D300-B2E5-4E57-8629-48CC28760AC6}"/>
    <dgm:cxn modelId="{6D5F919C-DFC2-421A-B121-36009DA964F7}" type="presOf" srcId="{67E68509-0770-4BC6-AEEA-90622162A874}" destId="{AC4807DE-0880-4900-A368-65F56770A4C3}" srcOrd="0" destOrd="0" presId="urn:microsoft.com/office/officeart/2005/8/layout/vList2"/>
    <dgm:cxn modelId="{C55CC7B7-F512-46F6-AB52-F5DFB33315EC}" srcId="{8D85B151-5AF6-4D05-8F77-D39CF2B5703E}" destId="{8F6B5980-A56F-46B6-A6D2-6A486AD5662F}" srcOrd="1" destOrd="0" parTransId="{E39C09CF-EF14-4F5C-80F5-250825318E19}" sibTransId="{D51CFA21-7004-41ED-9A65-977BB89E409D}"/>
    <dgm:cxn modelId="{8E8BB1C8-0600-4D18-8D71-CAEA22C45B01}" type="presOf" srcId="{D5BF4494-79CD-4F0C-B0B1-DE13C9048D8A}" destId="{B4423C97-8A26-45EA-819E-4FB2428E1E80}" srcOrd="0" destOrd="0" presId="urn:microsoft.com/office/officeart/2005/8/layout/vList2"/>
    <dgm:cxn modelId="{1F28A0D0-AEB9-4CF3-9342-FD92252FDFCF}" srcId="{8D85B151-5AF6-4D05-8F77-D39CF2B5703E}" destId="{6045037E-40F8-4120-B3C2-D77BD99EC116}" srcOrd="3" destOrd="0" parTransId="{7F2E6185-1C45-4050-A419-FB19042CF892}" sibTransId="{273EDBAB-ED55-45B0-A375-39F5857C9F42}"/>
    <dgm:cxn modelId="{8086806E-EE80-4BED-8336-0F8FC5335636}" type="presParOf" srcId="{214D18DD-D21A-48AD-9AB5-2EA0A92356DC}" destId="{AC4807DE-0880-4900-A368-65F56770A4C3}" srcOrd="0" destOrd="0" presId="urn:microsoft.com/office/officeart/2005/8/layout/vList2"/>
    <dgm:cxn modelId="{17511921-A3A5-4839-8419-4C69FD61FEF9}" type="presParOf" srcId="{214D18DD-D21A-48AD-9AB5-2EA0A92356DC}" destId="{1A8F5340-F963-4678-9156-C7E5531581DE}" srcOrd="1" destOrd="0" presId="urn:microsoft.com/office/officeart/2005/8/layout/vList2"/>
    <dgm:cxn modelId="{5A837836-D245-4D34-BBD4-44DDAB6B9723}" type="presParOf" srcId="{214D18DD-D21A-48AD-9AB5-2EA0A92356DC}" destId="{A8250BB4-F08A-4CBC-A745-AD3A9CCF8A57}" srcOrd="2" destOrd="0" presId="urn:microsoft.com/office/officeart/2005/8/layout/vList2"/>
    <dgm:cxn modelId="{6ECE5CDF-C2B5-44DA-9788-E3324FBCC5C8}" type="presParOf" srcId="{214D18DD-D21A-48AD-9AB5-2EA0A92356DC}" destId="{E61311AE-2AD6-4564-B000-5736C2C2E26D}" srcOrd="3" destOrd="0" presId="urn:microsoft.com/office/officeart/2005/8/layout/vList2"/>
    <dgm:cxn modelId="{4E122050-8F24-41AB-9EF1-9BD7DD78CB6A}" type="presParOf" srcId="{214D18DD-D21A-48AD-9AB5-2EA0A92356DC}" destId="{BF0BC843-29CC-44FF-8657-CC13E949A573}" srcOrd="4" destOrd="0" presId="urn:microsoft.com/office/officeart/2005/8/layout/vList2"/>
    <dgm:cxn modelId="{B0914F8B-3CAC-4AF0-A54D-E0D898C4046F}" type="presParOf" srcId="{214D18DD-D21A-48AD-9AB5-2EA0A92356DC}" destId="{EC6D3123-301D-43B8-8602-9C9462FE905E}" srcOrd="5" destOrd="0" presId="urn:microsoft.com/office/officeart/2005/8/layout/vList2"/>
    <dgm:cxn modelId="{E7C4B7DF-6A2E-4038-AD3A-7BA193EFD5F8}" type="presParOf" srcId="{214D18DD-D21A-48AD-9AB5-2EA0A92356DC}" destId="{89D4A1BC-D13D-47F5-B43D-10919BA76646}" srcOrd="6" destOrd="0" presId="urn:microsoft.com/office/officeart/2005/8/layout/vList2"/>
    <dgm:cxn modelId="{823AAF41-8BF4-40CA-B78A-D5FBC4D3C1DF}" type="presParOf" srcId="{214D18DD-D21A-48AD-9AB5-2EA0A92356DC}" destId="{D66A4482-18C9-4417-B863-46EA70A786AB}" srcOrd="7" destOrd="0" presId="urn:microsoft.com/office/officeart/2005/8/layout/vList2"/>
    <dgm:cxn modelId="{17355E89-3933-48B0-9C34-D98E337A9A69}" type="presParOf" srcId="{214D18DD-D21A-48AD-9AB5-2EA0A92356DC}" destId="{B4423C97-8A26-45EA-819E-4FB2428E1E80}" srcOrd="8" destOrd="0" presId="urn:microsoft.com/office/officeart/2005/8/layout/vList2"/>
    <dgm:cxn modelId="{5BCF8C21-4DEB-4677-9805-68C1D4010FDA}" type="presParOf" srcId="{214D18DD-D21A-48AD-9AB5-2EA0A92356DC}" destId="{D4A7EB0A-411A-4A56-8EDC-F2A025F1B0CB}" srcOrd="9" destOrd="0" presId="urn:microsoft.com/office/officeart/2005/8/layout/vList2"/>
    <dgm:cxn modelId="{4655878D-DFDB-4AEE-ADE6-A3209EDFD86B}" type="presParOf" srcId="{214D18DD-D21A-48AD-9AB5-2EA0A92356DC}" destId="{6C39EE25-BBDB-44C8-A33F-08B6A204CE8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06C444-F1C9-432C-B8D8-386EC64AD9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93453E18-9C27-4A40-85AB-61145563B19F}">
      <dgm:prSet/>
      <dgm:spPr/>
      <dgm:t>
        <a:bodyPr/>
        <a:lstStyle/>
        <a:p>
          <a:r>
            <a:rPr lang="de-DE" dirty="0"/>
            <a:t>Erbe</a:t>
          </a:r>
        </a:p>
      </dgm:t>
    </dgm:pt>
    <dgm:pt modelId="{1673FBDC-AB2F-4AD0-9849-9DDE9064A94D}" type="parTrans" cxnId="{2B05B880-BAED-4B97-B969-C0EA068B4495}">
      <dgm:prSet/>
      <dgm:spPr/>
      <dgm:t>
        <a:bodyPr/>
        <a:lstStyle/>
        <a:p>
          <a:endParaRPr lang="de-DE"/>
        </a:p>
      </dgm:t>
    </dgm:pt>
    <dgm:pt modelId="{AD12E608-A153-4F6B-BC1D-193630401E37}" type="sibTrans" cxnId="{2B05B880-BAED-4B97-B969-C0EA068B4495}">
      <dgm:prSet/>
      <dgm:spPr/>
      <dgm:t>
        <a:bodyPr/>
        <a:lstStyle/>
        <a:p>
          <a:endParaRPr lang="de-DE"/>
        </a:p>
      </dgm:t>
    </dgm:pt>
    <dgm:pt modelId="{12F7E31C-6B33-4D83-A946-ECBDF7F65472}">
      <dgm:prSet/>
      <dgm:spPr/>
      <dgm:t>
        <a:bodyPr/>
        <a:lstStyle/>
        <a:p>
          <a:r>
            <a:rPr lang="de-DE"/>
            <a:t>Gesamtrechtsnachfolge</a:t>
          </a:r>
        </a:p>
      </dgm:t>
    </dgm:pt>
    <dgm:pt modelId="{206F30DC-16F0-4ED4-A761-296A2EFDF877}" type="parTrans" cxnId="{6B8F963C-ACD5-4696-BA2D-7AA9456DDFCB}">
      <dgm:prSet/>
      <dgm:spPr/>
      <dgm:t>
        <a:bodyPr/>
        <a:lstStyle/>
        <a:p>
          <a:endParaRPr lang="de-DE"/>
        </a:p>
      </dgm:t>
    </dgm:pt>
    <dgm:pt modelId="{3A28108B-E331-43B4-B81F-198336BD43E3}" type="sibTrans" cxnId="{6B8F963C-ACD5-4696-BA2D-7AA9456DDFCB}">
      <dgm:prSet/>
      <dgm:spPr/>
      <dgm:t>
        <a:bodyPr/>
        <a:lstStyle/>
        <a:p>
          <a:endParaRPr lang="de-DE"/>
        </a:p>
      </dgm:t>
    </dgm:pt>
    <dgm:pt modelId="{23C9F278-29A3-4BDD-BD46-3AB5A6CDC0D5}">
      <dgm:prSet/>
      <dgm:spPr/>
      <dgm:t>
        <a:bodyPr/>
        <a:lstStyle/>
        <a:p>
          <a:r>
            <a:rPr lang="de-DE"/>
            <a:t>Alles, Vermögen und Schulden, Rechtverhältnisse und Gegenstände</a:t>
          </a:r>
        </a:p>
      </dgm:t>
    </dgm:pt>
    <dgm:pt modelId="{922BC893-59D6-47AF-B9A9-FCEC4F97BD02}" type="parTrans" cxnId="{B0E67EA0-A29F-417A-A0CE-9254575A1AE4}">
      <dgm:prSet/>
      <dgm:spPr/>
      <dgm:t>
        <a:bodyPr/>
        <a:lstStyle/>
        <a:p>
          <a:endParaRPr lang="de-DE"/>
        </a:p>
      </dgm:t>
    </dgm:pt>
    <dgm:pt modelId="{9402741F-7925-4A08-B9D6-0E744A0BE474}" type="sibTrans" cxnId="{B0E67EA0-A29F-417A-A0CE-9254575A1AE4}">
      <dgm:prSet/>
      <dgm:spPr/>
      <dgm:t>
        <a:bodyPr/>
        <a:lstStyle/>
        <a:p>
          <a:endParaRPr lang="de-DE"/>
        </a:p>
      </dgm:t>
    </dgm:pt>
    <dgm:pt modelId="{0B1F5F9F-DC8D-42F2-9E2D-BF5246527626}">
      <dgm:prSet/>
      <dgm:spPr/>
      <dgm:t>
        <a:bodyPr/>
        <a:lstStyle/>
        <a:p>
          <a:r>
            <a:rPr lang="de-DE"/>
            <a:t>Digitaler Nachlass</a:t>
          </a:r>
        </a:p>
      </dgm:t>
    </dgm:pt>
    <dgm:pt modelId="{0CA65EBF-59C2-43C7-9B68-CA8D9CD1EB61}" type="parTrans" cxnId="{2CB0DAAB-0741-4042-B861-B04395CD3BA3}">
      <dgm:prSet/>
      <dgm:spPr/>
      <dgm:t>
        <a:bodyPr/>
        <a:lstStyle/>
        <a:p>
          <a:endParaRPr lang="de-DE"/>
        </a:p>
      </dgm:t>
    </dgm:pt>
    <dgm:pt modelId="{E50759F6-3805-4368-802E-D00321FED88A}" type="sibTrans" cxnId="{2CB0DAAB-0741-4042-B861-B04395CD3BA3}">
      <dgm:prSet/>
      <dgm:spPr/>
      <dgm:t>
        <a:bodyPr/>
        <a:lstStyle/>
        <a:p>
          <a:endParaRPr lang="de-DE"/>
        </a:p>
      </dgm:t>
    </dgm:pt>
    <dgm:pt modelId="{F5EC7309-97E2-4DB0-9F4C-E500BD306920}" type="pres">
      <dgm:prSet presAssocID="{A106C444-F1C9-432C-B8D8-386EC64AD943}" presName="Name0" presStyleCnt="0">
        <dgm:presLayoutVars>
          <dgm:chPref val="3"/>
          <dgm:dir/>
          <dgm:animLvl val="lvl"/>
          <dgm:resizeHandles/>
        </dgm:presLayoutVars>
      </dgm:prSet>
      <dgm:spPr/>
    </dgm:pt>
    <dgm:pt modelId="{64123B94-3E3A-4340-A5E5-279D871AA47C}" type="pres">
      <dgm:prSet presAssocID="{93453E18-9C27-4A40-85AB-61145563B19F}" presName="horFlow" presStyleCnt="0"/>
      <dgm:spPr/>
    </dgm:pt>
    <dgm:pt modelId="{9A7C4B8E-EEFA-4BF7-AA3C-723CD75F2D07}" type="pres">
      <dgm:prSet presAssocID="{93453E18-9C27-4A40-85AB-61145563B19F}" presName="bigChev" presStyleLbl="node1" presStyleIdx="0" presStyleCnt="1"/>
      <dgm:spPr/>
    </dgm:pt>
    <dgm:pt modelId="{AC30EB70-F6BB-4ACE-9D7B-A951D46A3A8F}" type="pres">
      <dgm:prSet presAssocID="{206F30DC-16F0-4ED4-A761-296A2EFDF877}" presName="parTrans" presStyleCnt="0"/>
      <dgm:spPr/>
    </dgm:pt>
    <dgm:pt modelId="{825A7E3F-F36D-4056-B2B3-0D18CF4A9E12}" type="pres">
      <dgm:prSet presAssocID="{12F7E31C-6B33-4D83-A946-ECBDF7F65472}" presName="node" presStyleLbl="alignAccFollowNode1" presStyleIdx="0" presStyleCnt="3">
        <dgm:presLayoutVars>
          <dgm:bulletEnabled val="1"/>
        </dgm:presLayoutVars>
      </dgm:prSet>
      <dgm:spPr/>
    </dgm:pt>
    <dgm:pt modelId="{C970D95A-BFB3-4E46-B80F-AD42BC0F5BC4}" type="pres">
      <dgm:prSet presAssocID="{3A28108B-E331-43B4-B81F-198336BD43E3}" presName="sibTrans" presStyleCnt="0"/>
      <dgm:spPr/>
    </dgm:pt>
    <dgm:pt modelId="{AFCA457B-3804-48AE-8EE6-989AC0A405E4}" type="pres">
      <dgm:prSet presAssocID="{23C9F278-29A3-4BDD-BD46-3AB5A6CDC0D5}" presName="node" presStyleLbl="alignAccFollowNode1" presStyleIdx="1" presStyleCnt="3">
        <dgm:presLayoutVars>
          <dgm:bulletEnabled val="1"/>
        </dgm:presLayoutVars>
      </dgm:prSet>
      <dgm:spPr/>
    </dgm:pt>
    <dgm:pt modelId="{C995BD3A-B0F4-4A1A-BDF2-02548D0BE6F6}" type="pres">
      <dgm:prSet presAssocID="{9402741F-7925-4A08-B9D6-0E744A0BE474}" presName="sibTrans" presStyleCnt="0"/>
      <dgm:spPr/>
    </dgm:pt>
    <dgm:pt modelId="{4CC1D01D-9F79-4378-8D4F-EEF02C9AB6BD}" type="pres">
      <dgm:prSet presAssocID="{0B1F5F9F-DC8D-42F2-9E2D-BF5246527626}" presName="node" presStyleLbl="alignAccFollowNode1" presStyleIdx="2" presStyleCnt="3">
        <dgm:presLayoutVars>
          <dgm:bulletEnabled val="1"/>
        </dgm:presLayoutVars>
      </dgm:prSet>
      <dgm:spPr/>
    </dgm:pt>
  </dgm:ptLst>
  <dgm:cxnLst>
    <dgm:cxn modelId="{26323626-85D1-49BF-B112-4814FDCF50FD}" type="presOf" srcId="{12F7E31C-6B33-4D83-A946-ECBDF7F65472}" destId="{825A7E3F-F36D-4056-B2B3-0D18CF4A9E12}" srcOrd="0" destOrd="0" presId="urn:microsoft.com/office/officeart/2005/8/layout/lProcess3"/>
    <dgm:cxn modelId="{4EB02338-F77B-4C3A-9B37-A28DD09F3CE4}" type="presOf" srcId="{23C9F278-29A3-4BDD-BD46-3AB5A6CDC0D5}" destId="{AFCA457B-3804-48AE-8EE6-989AC0A405E4}" srcOrd="0" destOrd="0" presId="urn:microsoft.com/office/officeart/2005/8/layout/lProcess3"/>
    <dgm:cxn modelId="{6B8F963C-ACD5-4696-BA2D-7AA9456DDFCB}" srcId="{93453E18-9C27-4A40-85AB-61145563B19F}" destId="{12F7E31C-6B33-4D83-A946-ECBDF7F65472}" srcOrd="0" destOrd="0" parTransId="{206F30DC-16F0-4ED4-A761-296A2EFDF877}" sibTransId="{3A28108B-E331-43B4-B81F-198336BD43E3}"/>
    <dgm:cxn modelId="{C515A27B-3709-45F9-A05D-EED3D9366A23}" type="presOf" srcId="{0B1F5F9F-DC8D-42F2-9E2D-BF5246527626}" destId="{4CC1D01D-9F79-4378-8D4F-EEF02C9AB6BD}" srcOrd="0" destOrd="0" presId="urn:microsoft.com/office/officeart/2005/8/layout/lProcess3"/>
    <dgm:cxn modelId="{2B05B880-BAED-4B97-B969-C0EA068B4495}" srcId="{A106C444-F1C9-432C-B8D8-386EC64AD943}" destId="{93453E18-9C27-4A40-85AB-61145563B19F}" srcOrd="0" destOrd="0" parTransId="{1673FBDC-AB2F-4AD0-9849-9DDE9064A94D}" sibTransId="{AD12E608-A153-4F6B-BC1D-193630401E37}"/>
    <dgm:cxn modelId="{C9DF2C87-FA03-4CC9-9CE6-23E751355D81}" type="presOf" srcId="{93453E18-9C27-4A40-85AB-61145563B19F}" destId="{9A7C4B8E-EEFA-4BF7-AA3C-723CD75F2D07}" srcOrd="0" destOrd="0" presId="urn:microsoft.com/office/officeart/2005/8/layout/lProcess3"/>
    <dgm:cxn modelId="{B0E67EA0-A29F-417A-A0CE-9254575A1AE4}" srcId="{93453E18-9C27-4A40-85AB-61145563B19F}" destId="{23C9F278-29A3-4BDD-BD46-3AB5A6CDC0D5}" srcOrd="1" destOrd="0" parTransId="{922BC893-59D6-47AF-B9A9-FCEC4F97BD02}" sibTransId="{9402741F-7925-4A08-B9D6-0E744A0BE474}"/>
    <dgm:cxn modelId="{2CB0DAAB-0741-4042-B861-B04395CD3BA3}" srcId="{93453E18-9C27-4A40-85AB-61145563B19F}" destId="{0B1F5F9F-DC8D-42F2-9E2D-BF5246527626}" srcOrd="2" destOrd="0" parTransId="{0CA65EBF-59C2-43C7-9B68-CA8D9CD1EB61}" sibTransId="{E50759F6-3805-4368-802E-D00321FED88A}"/>
    <dgm:cxn modelId="{EF4C46D1-C80E-43B3-9C97-02ED3869B5CB}" type="presOf" srcId="{A106C444-F1C9-432C-B8D8-386EC64AD943}" destId="{F5EC7309-97E2-4DB0-9F4C-E500BD306920}" srcOrd="0" destOrd="0" presId="urn:microsoft.com/office/officeart/2005/8/layout/lProcess3"/>
    <dgm:cxn modelId="{A672FABB-C5B3-44FC-80CD-571DDB6C6CB2}" type="presParOf" srcId="{F5EC7309-97E2-4DB0-9F4C-E500BD306920}" destId="{64123B94-3E3A-4340-A5E5-279D871AA47C}" srcOrd="0" destOrd="0" presId="urn:microsoft.com/office/officeart/2005/8/layout/lProcess3"/>
    <dgm:cxn modelId="{F3F5544F-B521-4793-A3C9-E9617FD726EA}" type="presParOf" srcId="{64123B94-3E3A-4340-A5E5-279D871AA47C}" destId="{9A7C4B8E-EEFA-4BF7-AA3C-723CD75F2D07}" srcOrd="0" destOrd="0" presId="urn:microsoft.com/office/officeart/2005/8/layout/lProcess3"/>
    <dgm:cxn modelId="{66AB16A6-7BF9-4BD8-A5DB-5B079C61A68E}" type="presParOf" srcId="{64123B94-3E3A-4340-A5E5-279D871AA47C}" destId="{AC30EB70-F6BB-4ACE-9D7B-A951D46A3A8F}" srcOrd="1" destOrd="0" presId="urn:microsoft.com/office/officeart/2005/8/layout/lProcess3"/>
    <dgm:cxn modelId="{5D31DB66-F801-4079-8FA2-5E52DFE00D57}" type="presParOf" srcId="{64123B94-3E3A-4340-A5E5-279D871AA47C}" destId="{825A7E3F-F36D-4056-B2B3-0D18CF4A9E12}" srcOrd="2" destOrd="0" presId="urn:microsoft.com/office/officeart/2005/8/layout/lProcess3"/>
    <dgm:cxn modelId="{C8CB8D34-0EE9-4356-B780-6C5EC05924F8}" type="presParOf" srcId="{64123B94-3E3A-4340-A5E5-279D871AA47C}" destId="{C970D95A-BFB3-4E46-B80F-AD42BC0F5BC4}" srcOrd="3" destOrd="0" presId="urn:microsoft.com/office/officeart/2005/8/layout/lProcess3"/>
    <dgm:cxn modelId="{733EDADC-31BD-4CC6-A3A1-7E1BC9E5D316}" type="presParOf" srcId="{64123B94-3E3A-4340-A5E5-279D871AA47C}" destId="{AFCA457B-3804-48AE-8EE6-989AC0A405E4}" srcOrd="4" destOrd="0" presId="urn:microsoft.com/office/officeart/2005/8/layout/lProcess3"/>
    <dgm:cxn modelId="{F05AADE1-CD28-4154-900D-307AC96A61C3}" type="presParOf" srcId="{64123B94-3E3A-4340-A5E5-279D871AA47C}" destId="{C995BD3A-B0F4-4A1A-BDF2-02548D0BE6F6}" srcOrd="5" destOrd="0" presId="urn:microsoft.com/office/officeart/2005/8/layout/lProcess3"/>
    <dgm:cxn modelId="{2D8E34C7-7B3E-424E-BB68-56434915A144}" type="presParOf" srcId="{64123B94-3E3A-4340-A5E5-279D871AA47C}" destId="{4CC1D01D-9F79-4378-8D4F-EEF02C9AB6BD}"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1EFEA3-3CEB-4850-B536-252FE20C965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6E34F96F-3FC0-4DF9-A03E-72A058A3A300}">
      <dgm:prSet/>
      <dgm:spPr/>
      <dgm:t>
        <a:bodyPr/>
        <a:lstStyle/>
        <a:p>
          <a:r>
            <a:rPr lang="de-DE" dirty="0"/>
            <a:t>Erben</a:t>
          </a:r>
        </a:p>
      </dgm:t>
    </dgm:pt>
    <dgm:pt modelId="{944C13D7-9C32-4154-B71E-7E8627977C51}" type="parTrans" cxnId="{9FC812E2-B8E4-41B5-8187-B3F4D481603D}">
      <dgm:prSet/>
      <dgm:spPr/>
      <dgm:t>
        <a:bodyPr/>
        <a:lstStyle/>
        <a:p>
          <a:endParaRPr lang="de-DE"/>
        </a:p>
      </dgm:t>
    </dgm:pt>
    <dgm:pt modelId="{23A1BBE0-741B-4F3E-948E-62B430AB03AE}" type="sibTrans" cxnId="{9FC812E2-B8E4-41B5-8187-B3F4D481603D}">
      <dgm:prSet/>
      <dgm:spPr/>
      <dgm:t>
        <a:bodyPr/>
        <a:lstStyle/>
        <a:p>
          <a:endParaRPr lang="de-DE"/>
        </a:p>
      </dgm:t>
    </dgm:pt>
    <dgm:pt modelId="{83CB1B73-36D7-40C1-B3A9-3FF00529EF6D}">
      <dgm:prSet/>
      <dgm:spPr/>
      <dgm:t>
        <a:bodyPr/>
        <a:lstStyle/>
        <a:p>
          <a:r>
            <a:rPr lang="de-DE" dirty="0"/>
            <a:t>Vorerben / Nacherben</a:t>
          </a:r>
        </a:p>
      </dgm:t>
    </dgm:pt>
    <dgm:pt modelId="{900745DF-49E6-45FC-9234-7A9814727990}" type="parTrans" cxnId="{D243D5A4-5395-4E90-8D69-67479CD1BB95}">
      <dgm:prSet/>
      <dgm:spPr/>
      <dgm:t>
        <a:bodyPr/>
        <a:lstStyle/>
        <a:p>
          <a:endParaRPr lang="de-DE"/>
        </a:p>
      </dgm:t>
    </dgm:pt>
    <dgm:pt modelId="{A0EF5BF4-88D6-4369-9B30-8F2FA9B6793B}" type="sibTrans" cxnId="{D243D5A4-5395-4E90-8D69-67479CD1BB95}">
      <dgm:prSet/>
      <dgm:spPr/>
      <dgm:t>
        <a:bodyPr/>
        <a:lstStyle/>
        <a:p>
          <a:endParaRPr lang="de-DE"/>
        </a:p>
      </dgm:t>
    </dgm:pt>
    <dgm:pt modelId="{4AFFC6C1-1128-4803-8C89-1258197E2448}">
      <dgm:prSet/>
      <dgm:spPr/>
      <dgm:t>
        <a:bodyPr/>
        <a:lstStyle/>
        <a:p>
          <a:r>
            <a:rPr lang="de-DE" dirty="0"/>
            <a:t>Ersatzerben</a:t>
          </a:r>
        </a:p>
      </dgm:t>
    </dgm:pt>
    <dgm:pt modelId="{39CE321B-BC25-4BB5-8A25-A3536DB045F7}" type="parTrans" cxnId="{0E8309BD-792B-44CB-AB27-BFB0394DF65E}">
      <dgm:prSet/>
      <dgm:spPr/>
      <dgm:t>
        <a:bodyPr/>
        <a:lstStyle/>
        <a:p>
          <a:endParaRPr lang="de-DE"/>
        </a:p>
      </dgm:t>
    </dgm:pt>
    <dgm:pt modelId="{403BF988-59AF-404D-9E02-515431AC1E0C}" type="sibTrans" cxnId="{0E8309BD-792B-44CB-AB27-BFB0394DF65E}">
      <dgm:prSet/>
      <dgm:spPr/>
      <dgm:t>
        <a:bodyPr/>
        <a:lstStyle/>
        <a:p>
          <a:endParaRPr lang="de-DE"/>
        </a:p>
      </dgm:t>
    </dgm:pt>
    <dgm:pt modelId="{81D2B9E8-7042-464D-BBB6-51B51230966E}">
      <dgm:prSet/>
      <dgm:spPr/>
      <dgm:t>
        <a:bodyPr/>
        <a:lstStyle/>
        <a:p>
          <a:r>
            <a:rPr lang="de-DE" dirty="0"/>
            <a:t>Durch Testament oder Erbfolge bestimmt</a:t>
          </a:r>
        </a:p>
      </dgm:t>
    </dgm:pt>
    <dgm:pt modelId="{B3779034-710B-45A8-8E83-F852C0E91E9A}" type="parTrans" cxnId="{4B1C478C-0CA4-4BE4-A7C2-DC84597B6ACC}">
      <dgm:prSet/>
      <dgm:spPr/>
    </dgm:pt>
    <dgm:pt modelId="{D044B1BE-1D7B-4BD4-8318-0E49A1BF2FFD}" type="sibTrans" cxnId="{4B1C478C-0CA4-4BE4-A7C2-DC84597B6ACC}">
      <dgm:prSet/>
      <dgm:spPr/>
    </dgm:pt>
    <dgm:pt modelId="{09620899-C0D4-456B-885A-E7C1397D39D0}">
      <dgm:prSet/>
      <dgm:spPr/>
      <dgm:t>
        <a:bodyPr/>
        <a:lstStyle/>
        <a:p>
          <a:r>
            <a:rPr lang="de-DE" dirty="0"/>
            <a:t>Nur durch Testament bestimmbar</a:t>
          </a:r>
        </a:p>
      </dgm:t>
    </dgm:pt>
    <dgm:pt modelId="{ABD80679-472A-4531-8AFB-6641EA55488F}" type="parTrans" cxnId="{4A837A9B-C574-40A0-8368-40E5B18C53E3}">
      <dgm:prSet/>
      <dgm:spPr/>
    </dgm:pt>
    <dgm:pt modelId="{539C1737-8342-409A-8B02-B074D829C968}" type="sibTrans" cxnId="{4A837A9B-C574-40A0-8368-40E5B18C53E3}">
      <dgm:prSet/>
      <dgm:spPr/>
    </dgm:pt>
    <dgm:pt modelId="{2A672EA9-B554-40B0-947B-14258BEF4809}">
      <dgm:prSet/>
      <dgm:spPr/>
      <dgm:t>
        <a:bodyPr/>
        <a:lstStyle/>
        <a:p>
          <a:r>
            <a:rPr lang="de-DE" dirty="0"/>
            <a:t>Nacheinander</a:t>
          </a:r>
        </a:p>
      </dgm:t>
    </dgm:pt>
    <dgm:pt modelId="{88E9CF5C-FE02-4520-8261-EE5C966551F8}" type="parTrans" cxnId="{2E687AA5-B48E-460A-B69A-AB4F76FB147E}">
      <dgm:prSet/>
      <dgm:spPr/>
    </dgm:pt>
    <dgm:pt modelId="{6DECEF91-083E-4043-90DE-8D5162835019}" type="sibTrans" cxnId="{2E687AA5-B48E-460A-B69A-AB4F76FB147E}">
      <dgm:prSet/>
      <dgm:spPr/>
    </dgm:pt>
    <dgm:pt modelId="{93AD4361-D59B-40F4-941F-F80BD7132B58}">
      <dgm:prSet/>
      <dgm:spPr/>
      <dgm:t>
        <a:bodyPr/>
        <a:lstStyle/>
        <a:p>
          <a:r>
            <a:rPr lang="de-DE" dirty="0"/>
            <a:t>Gleiche Erbmasse</a:t>
          </a:r>
        </a:p>
      </dgm:t>
    </dgm:pt>
    <dgm:pt modelId="{A9903557-B349-49AB-BD71-9C6F15DB7365}" type="parTrans" cxnId="{1D33887B-268E-4883-8E09-AD93D3018C56}">
      <dgm:prSet/>
      <dgm:spPr/>
    </dgm:pt>
    <dgm:pt modelId="{D80C2755-1433-49A6-A32A-154E9FCAD627}" type="sibTrans" cxnId="{1D33887B-268E-4883-8E09-AD93D3018C56}">
      <dgm:prSet/>
      <dgm:spPr/>
    </dgm:pt>
    <dgm:pt modelId="{66DCDC37-8550-4621-B198-19D262AAFA56}">
      <dgm:prSet/>
      <dgm:spPr/>
      <dgm:t>
        <a:bodyPr/>
        <a:lstStyle/>
        <a:p>
          <a:r>
            <a:rPr lang="de-DE" dirty="0"/>
            <a:t>Durch Testament oder Erbfolge</a:t>
          </a:r>
        </a:p>
      </dgm:t>
    </dgm:pt>
    <dgm:pt modelId="{25A1414C-6BE6-4523-B770-565623488411}" type="parTrans" cxnId="{0ED6ACD7-C8E6-4E90-8981-BB53E1556570}">
      <dgm:prSet/>
      <dgm:spPr/>
    </dgm:pt>
    <dgm:pt modelId="{1DCD3BAA-B18D-44A0-9C7F-1DEE41A8F3B7}" type="sibTrans" cxnId="{0ED6ACD7-C8E6-4E90-8981-BB53E1556570}">
      <dgm:prSet/>
      <dgm:spPr/>
    </dgm:pt>
    <dgm:pt modelId="{3EE49862-5891-4F0E-A74E-9352A598DC50}">
      <dgm:prSet/>
      <dgm:spPr/>
      <dgm:t>
        <a:bodyPr/>
        <a:lstStyle/>
        <a:p>
          <a:r>
            <a:rPr lang="de-DE" dirty="0"/>
            <a:t>Nacheinander</a:t>
          </a:r>
        </a:p>
      </dgm:t>
    </dgm:pt>
    <dgm:pt modelId="{5298AE2E-36A4-42F9-BF99-4E971ACB74C8}" type="parTrans" cxnId="{8F121BE5-E5F4-4884-B1BA-B8FDD0BEE686}">
      <dgm:prSet/>
      <dgm:spPr/>
    </dgm:pt>
    <dgm:pt modelId="{C88FABAE-3C26-4B2E-83A6-31643A94811D}" type="sibTrans" cxnId="{8F121BE5-E5F4-4884-B1BA-B8FDD0BEE686}">
      <dgm:prSet/>
      <dgm:spPr/>
    </dgm:pt>
    <dgm:pt modelId="{545EFE11-86D3-43EF-8DC0-68FFD71FA25C}">
      <dgm:prSet/>
      <dgm:spPr/>
      <dgm:t>
        <a:bodyPr/>
        <a:lstStyle/>
        <a:p>
          <a:r>
            <a:rPr lang="de-DE" dirty="0"/>
            <a:t>Erst, wenn ein vorher zu berücksichtigender Erbe ausfällt</a:t>
          </a:r>
        </a:p>
      </dgm:t>
    </dgm:pt>
    <dgm:pt modelId="{A849B0E7-2A0E-4EC3-A70E-F7C6C964C593}" type="parTrans" cxnId="{85AC62B9-EBED-427D-B61C-8E1390724F62}">
      <dgm:prSet/>
      <dgm:spPr/>
    </dgm:pt>
    <dgm:pt modelId="{F666D459-9060-4184-A5CA-EBA16F0DFDBE}" type="sibTrans" cxnId="{85AC62B9-EBED-427D-B61C-8E1390724F62}">
      <dgm:prSet/>
      <dgm:spPr/>
    </dgm:pt>
    <dgm:pt modelId="{16BB3D65-158A-4FCF-9ED4-62279A79D041}" type="pres">
      <dgm:prSet presAssocID="{0D1EFEA3-3CEB-4850-B536-252FE20C965A}" presName="theList" presStyleCnt="0">
        <dgm:presLayoutVars>
          <dgm:dir/>
          <dgm:animLvl val="lvl"/>
          <dgm:resizeHandles val="exact"/>
        </dgm:presLayoutVars>
      </dgm:prSet>
      <dgm:spPr/>
    </dgm:pt>
    <dgm:pt modelId="{54D7A333-D6EF-43C6-9AA3-404C9B4CBC5B}" type="pres">
      <dgm:prSet presAssocID="{6E34F96F-3FC0-4DF9-A03E-72A058A3A300}" presName="compNode" presStyleCnt="0"/>
      <dgm:spPr/>
    </dgm:pt>
    <dgm:pt modelId="{A6AD8F27-965F-41FF-97B3-827BB86C3A7E}" type="pres">
      <dgm:prSet presAssocID="{6E34F96F-3FC0-4DF9-A03E-72A058A3A300}" presName="aNode" presStyleLbl="bgShp" presStyleIdx="0" presStyleCnt="3"/>
      <dgm:spPr/>
    </dgm:pt>
    <dgm:pt modelId="{8F42CB24-3CED-4AE0-BAB2-C00EFC50A8F0}" type="pres">
      <dgm:prSet presAssocID="{6E34F96F-3FC0-4DF9-A03E-72A058A3A300}" presName="textNode" presStyleLbl="bgShp" presStyleIdx="0" presStyleCnt="3"/>
      <dgm:spPr/>
    </dgm:pt>
    <dgm:pt modelId="{0DB54887-593B-4A29-A670-759D32914569}" type="pres">
      <dgm:prSet presAssocID="{6E34F96F-3FC0-4DF9-A03E-72A058A3A300}" presName="compChildNode" presStyleCnt="0"/>
      <dgm:spPr/>
    </dgm:pt>
    <dgm:pt modelId="{F7DE33F6-EA38-4411-8F17-8ABF8E4E4DDD}" type="pres">
      <dgm:prSet presAssocID="{6E34F96F-3FC0-4DF9-A03E-72A058A3A300}" presName="theInnerList" presStyleCnt="0"/>
      <dgm:spPr/>
    </dgm:pt>
    <dgm:pt modelId="{AC70D2BE-0879-43F4-8348-1B87EABD0FCB}" type="pres">
      <dgm:prSet presAssocID="{81D2B9E8-7042-464D-BBB6-51B51230966E}" presName="childNode" presStyleLbl="node1" presStyleIdx="0" presStyleCnt="7">
        <dgm:presLayoutVars>
          <dgm:bulletEnabled val="1"/>
        </dgm:presLayoutVars>
      </dgm:prSet>
      <dgm:spPr/>
    </dgm:pt>
    <dgm:pt modelId="{C2EB11C5-1D1C-4C2B-9F57-7A82E672AE2D}" type="pres">
      <dgm:prSet presAssocID="{6E34F96F-3FC0-4DF9-A03E-72A058A3A300}" presName="aSpace" presStyleCnt="0"/>
      <dgm:spPr/>
    </dgm:pt>
    <dgm:pt modelId="{C3D45A0D-EE16-4A6C-A420-3B13A4616448}" type="pres">
      <dgm:prSet presAssocID="{83CB1B73-36D7-40C1-B3A9-3FF00529EF6D}" presName="compNode" presStyleCnt="0"/>
      <dgm:spPr/>
    </dgm:pt>
    <dgm:pt modelId="{6E5DA77A-91CD-4160-A4E3-CA667955D22D}" type="pres">
      <dgm:prSet presAssocID="{83CB1B73-36D7-40C1-B3A9-3FF00529EF6D}" presName="aNode" presStyleLbl="bgShp" presStyleIdx="1" presStyleCnt="3"/>
      <dgm:spPr/>
    </dgm:pt>
    <dgm:pt modelId="{4E90DC81-C0EC-468E-AC18-0EB41D8451DE}" type="pres">
      <dgm:prSet presAssocID="{83CB1B73-36D7-40C1-B3A9-3FF00529EF6D}" presName="textNode" presStyleLbl="bgShp" presStyleIdx="1" presStyleCnt="3"/>
      <dgm:spPr/>
    </dgm:pt>
    <dgm:pt modelId="{5A713288-1181-4076-A740-36603B6D5104}" type="pres">
      <dgm:prSet presAssocID="{83CB1B73-36D7-40C1-B3A9-3FF00529EF6D}" presName="compChildNode" presStyleCnt="0"/>
      <dgm:spPr/>
    </dgm:pt>
    <dgm:pt modelId="{9DEFA688-6D03-477A-BFAB-FA8C9E5471E2}" type="pres">
      <dgm:prSet presAssocID="{83CB1B73-36D7-40C1-B3A9-3FF00529EF6D}" presName="theInnerList" presStyleCnt="0"/>
      <dgm:spPr/>
    </dgm:pt>
    <dgm:pt modelId="{B6FBB05A-C543-41A0-9446-7D868B6B0BD2}" type="pres">
      <dgm:prSet presAssocID="{09620899-C0D4-456B-885A-E7C1397D39D0}" presName="childNode" presStyleLbl="node1" presStyleIdx="1" presStyleCnt="7">
        <dgm:presLayoutVars>
          <dgm:bulletEnabled val="1"/>
        </dgm:presLayoutVars>
      </dgm:prSet>
      <dgm:spPr/>
    </dgm:pt>
    <dgm:pt modelId="{6537E755-8EF0-428A-BA6C-215987EF3855}" type="pres">
      <dgm:prSet presAssocID="{09620899-C0D4-456B-885A-E7C1397D39D0}" presName="aSpace2" presStyleCnt="0"/>
      <dgm:spPr/>
    </dgm:pt>
    <dgm:pt modelId="{70EA7EFF-C1C3-4772-AEDD-67F3BE5B3A36}" type="pres">
      <dgm:prSet presAssocID="{2A672EA9-B554-40B0-947B-14258BEF4809}" presName="childNode" presStyleLbl="node1" presStyleIdx="2" presStyleCnt="7">
        <dgm:presLayoutVars>
          <dgm:bulletEnabled val="1"/>
        </dgm:presLayoutVars>
      </dgm:prSet>
      <dgm:spPr/>
    </dgm:pt>
    <dgm:pt modelId="{00606CC7-6589-4527-880B-6E7EF23D1E31}" type="pres">
      <dgm:prSet presAssocID="{2A672EA9-B554-40B0-947B-14258BEF4809}" presName="aSpace2" presStyleCnt="0"/>
      <dgm:spPr/>
    </dgm:pt>
    <dgm:pt modelId="{20057A9F-180B-44F8-B44B-BC0F35DE0DDD}" type="pres">
      <dgm:prSet presAssocID="{93AD4361-D59B-40F4-941F-F80BD7132B58}" presName="childNode" presStyleLbl="node1" presStyleIdx="3" presStyleCnt="7">
        <dgm:presLayoutVars>
          <dgm:bulletEnabled val="1"/>
        </dgm:presLayoutVars>
      </dgm:prSet>
      <dgm:spPr/>
    </dgm:pt>
    <dgm:pt modelId="{5DBE8174-CF72-44DE-9CE7-D477B9A7CEC2}" type="pres">
      <dgm:prSet presAssocID="{83CB1B73-36D7-40C1-B3A9-3FF00529EF6D}" presName="aSpace" presStyleCnt="0"/>
      <dgm:spPr/>
    </dgm:pt>
    <dgm:pt modelId="{F29F5405-DDC3-448D-8123-E1891D7404D3}" type="pres">
      <dgm:prSet presAssocID="{4AFFC6C1-1128-4803-8C89-1258197E2448}" presName="compNode" presStyleCnt="0"/>
      <dgm:spPr/>
    </dgm:pt>
    <dgm:pt modelId="{5D063E6F-2AEB-41E0-8404-8BFF4DE2A7BC}" type="pres">
      <dgm:prSet presAssocID="{4AFFC6C1-1128-4803-8C89-1258197E2448}" presName="aNode" presStyleLbl="bgShp" presStyleIdx="2" presStyleCnt="3"/>
      <dgm:spPr/>
    </dgm:pt>
    <dgm:pt modelId="{0D0AADEB-5B86-41C2-86DE-751B19C749B4}" type="pres">
      <dgm:prSet presAssocID="{4AFFC6C1-1128-4803-8C89-1258197E2448}" presName="textNode" presStyleLbl="bgShp" presStyleIdx="2" presStyleCnt="3"/>
      <dgm:spPr/>
    </dgm:pt>
    <dgm:pt modelId="{6D12DA14-FF9B-4897-BB12-4B57DC5529AC}" type="pres">
      <dgm:prSet presAssocID="{4AFFC6C1-1128-4803-8C89-1258197E2448}" presName="compChildNode" presStyleCnt="0"/>
      <dgm:spPr/>
    </dgm:pt>
    <dgm:pt modelId="{0D5C1573-A8EF-4440-851D-F85CB6C413B3}" type="pres">
      <dgm:prSet presAssocID="{4AFFC6C1-1128-4803-8C89-1258197E2448}" presName="theInnerList" presStyleCnt="0"/>
      <dgm:spPr/>
    </dgm:pt>
    <dgm:pt modelId="{040AA36F-7E13-4928-9F88-9629BD90997C}" type="pres">
      <dgm:prSet presAssocID="{66DCDC37-8550-4621-B198-19D262AAFA56}" presName="childNode" presStyleLbl="node1" presStyleIdx="4" presStyleCnt="7">
        <dgm:presLayoutVars>
          <dgm:bulletEnabled val="1"/>
        </dgm:presLayoutVars>
      </dgm:prSet>
      <dgm:spPr/>
    </dgm:pt>
    <dgm:pt modelId="{9FE32068-E214-4EC2-B142-FB8989EC541A}" type="pres">
      <dgm:prSet presAssocID="{66DCDC37-8550-4621-B198-19D262AAFA56}" presName="aSpace2" presStyleCnt="0"/>
      <dgm:spPr/>
    </dgm:pt>
    <dgm:pt modelId="{EC9999D6-3F65-4C1B-A2F2-58F82348DCC5}" type="pres">
      <dgm:prSet presAssocID="{3EE49862-5891-4F0E-A74E-9352A598DC50}" presName="childNode" presStyleLbl="node1" presStyleIdx="5" presStyleCnt="7">
        <dgm:presLayoutVars>
          <dgm:bulletEnabled val="1"/>
        </dgm:presLayoutVars>
      </dgm:prSet>
      <dgm:spPr/>
    </dgm:pt>
    <dgm:pt modelId="{E7D7EC00-28D0-4AD6-B46E-609B6BF6EF7B}" type="pres">
      <dgm:prSet presAssocID="{3EE49862-5891-4F0E-A74E-9352A598DC50}" presName="aSpace2" presStyleCnt="0"/>
      <dgm:spPr/>
    </dgm:pt>
    <dgm:pt modelId="{300C0912-E75D-42F7-AB7C-3C419967E128}" type="pres">
      <dgm:prSet presAssocID="{545EFE11-86D3-43EF-8DC0-68FFD71FA25C}" presName="childNode" presStyleLbl="node1" presStyleIdx="6" presStyleCnt="7">
        <dgm:presLayoutVars>
          <dgm:bulletEnabled val="1"/>
        </dgm:presLayoutVars>
      </dgm:prSet>
      <dgm:spPr/>
    </dgm:pt>
  </dgm:ptLst>
  <dgm:cxnLst>
    <dgm:cxn modelId="{FE094514-0D60-415A-9247-91F5DAD51B17}" type="presOf" srcId="{81D2B9E8-7042-464D-BBB6-51B51230966E}" destId="{AC70D2BE-0879-43F4-8348-1B87EABD0FCB}" srcOrd="0" destOrd="0" presId="urn:microsoft.com/office/officeart/2005/8/layout/lProcess2"/>
    <dgm:cxn modelId="{6018A716-9EF0-478C-AA73-DA0A0D29E477}" type="presOf" srcId="{4AFFC6C1-1128-4803-8C89-1258197E2448}" destId="{5D063E6F-2AEB-41E0-8404-8BFF4DE2A7BC}" srcOrd="0" destOrd="0" presId="urn:microsoft.com/office/officeart/2005/8/layout/lProcess2"/>
    <dgm:cxn modelId="{8FF8DD18-CC1A-4FCA-9E8B-FC5E8AD67DBF}" type="presOf" srcId="{4AFFC6C1-1128-4803-8C89-1258197E2448}" destId="{0D0AADEB-5B86-41C2-86DE-751B19C749B4}" srcOrd="1" destOrd="0" presId="urn:microsoft.com/office/officeart/2005/8/layout/lProcess2"/>
    <dgm:cxn modelId="{0536A145-9749-4B84-8532-AA2A09C1102E}" type="presOf" srcId="{09620899-C0D4-456B-885A-E7C1397D39D0}" destId="{B6FBB05A-C543-41A0-9446-7D868B6B0BD2}" srcOrd="0" destOrd="0" presId="urn:microsoft.com/office/officeart/2005/8/layout/lProcess2"/>
    <dgm:cxn modelId="{89F65B46-ACBE-4D97-881A-C15811930E8C}" type="presOf" srcId="{3EE49862-5891-4F0E-A74E-9352A598DC50}" destId="{EC9999D6-3F65-4C1B-A2F2-58F82348DCC5}" srcOrd="0" destOrd="0" presId="urn:microsoft.com/office/officeart/2005/8/layout/lProcess2"/>
    <dgm:cxn modelId="{B7087568-0272-4722-B88B-3DF8653659E8}" type="presOf" srcId="{545EFE11-86D3-43EF-8DC0-68FFD71FA25C}" destId="{300C0912-E75D-42F7-AB7C-3C419967E128}" srcOrd="0" destOrd="0" presId="urn:microsoft.com/office/officeart/2005/8/layout/lProcess2"/>
    <dgm:cxn modelId="{316CEC68-E119-4084-A3D6-2457991ACCA6}" type="presOf" srcId="{6E34F96F-3FC0-4DF9-A03E-72A058A3A300}" destId="{8F42CB24-3CED-4AE0-BAB2-C00EFC50A8F0}" srcOrd="1" destOrd="0" presId="urn:microsoft.com/office/officeart/2005/8/layout/lProcess2"/>
    <dgm:cxn modelId="{7FAFEE58-E98B-404B-B519-C6EE65028EDF}" type="presOf" srcId="{2A672EA9-B554-40B0-947B-14258BEF4809}" destId="{70EA7EFF-C1C3-4772-AEDD-67F3BE5B3A36}" srcOrd="0" destOrd="0" presId="urn:microsoft.com/office/officeart/2005/8/layout/lProcess2"/>
    <dgm:cxn modelId="{A90E7159-A648-4A05-8454-B2A868BFC59C}" type="presOf" srcId="{83CB1B73-36D7-40C1-B3A9-3FF00529EF6D}" destId="{6E5DA77A-91CD-4160-A4E3-CA667955D22D}" srcOrd="0" destOrd="0" presId="urn:microsoft.com/office/officeart/2005/8/layout/lProcess2"/>
    <dgm:cxn modelId="{1D33887B-268E-4883-8E09-AD93D3018C56}" srcId="{83CB1B73-36D7-40C1-B3A9-3FF00529EF6D}" destId="{93AD4361-D59B-40F4-941F-F80BD7132B58}" srcOrd="2" destOrd="0" parTransId="{A9903557-B349-49AB-BD71-9C6F15DB7365}" sibTransId="{D80C2755-1433-49A6-A32A-154E9FCAD627}"/>
    <dgm:cxn modelId="{4B1C478C-0CA4-4BE4-A7C2-DC84597B6ACC}" srcId="{6E34F96F-3FC0-4DF9-A03E-72A058A3A300}" destId="{81D2B9E8-7042-464D-BBB6-51B51230966E}" srcOrd="0" destOrd="0" parTransId="{B3779034-710B-45A8-8E83-F852C0E91E9A}" sibTransId="{D044B1BE-1D7B-4BD4-8318-0E49A1BF2FFD}"/>
    <dgm:cxn modelId="{5DC68F8D-A23C-44AD-AA11-50C53F026E48}" type="presOf" srcId="{6E34F96F-3FC0-4DF9-A03E-72A058A3A300}" destId="{A6AD8F27-965F-41FF-97B3-827BB86C3A7E}" srcOrd="0" destOrd="0" presId="urn:microsoft.com/office/officeart/2005/8/layout/lProcess2"/>
    <dgm:cxn modelId="{4A837A9B-C574-40A0-8368-40E5B18C53E3}" srcId="{83CB1B73-36D7-40C1-B3A9-3FF00529EF6D}" destId="{09620899-C0D4-456B-885A-E7C1397D39D0}" srcOrd="0" destOrd="0" parTransId="{ABD80679-472A-4531-8AFB-6641EA55488F}" sibTransId="{539C1737-8342-409A-8B02-B074D829C968}"/>
    <dgm:cxn modelId="{7E9C17A0-8918-4EEB-B1EB-39AB34FD68BE}" type="presOf" srcId="{83CB1B73-36D7-40C1-B3A9-3FF00529EF6D}" destId="{4E90DC81-C0EC-468E-AC18-0EB41D8451DE}" srcOrd="1" destOrd="0" presId="urn:microsoft.com/office/officeart/2005/8/layout/lProcess2"/>
    <dgm:cxn modelId="{0BC103A2-E915-4018-88B7-1E8750D0973C}" type="presOf" srcId="{93AD4361-D59B-40F4-941F-F80BD7132B58}" destId="{20057A9F-180B-44F8-B44B-BC0F35DE0DDD}" srcOrd="0" destOrd="0" presId="urn:microsoft.com/office/officeart/2005/8/layout/lProcess2"/>
    <dgm:cxn modelId="{D243D5A4-5395-4E90-8D69-67479CD1BB95}" srcId="{0D1EFEA3-3CEB-4850-B536-252FE20C965A}" destId="{83CB1B73-36D7-40C1-B3A9-3FF00529EF6D}" srcOrd="1" destOrd="0" parTransId="{900745DF-49E6-45FC-9234-7A9814727990}" sibTransId="{A0EF5BF4-88D6-4369-9B30-8F2FA9B6793B}"/>
    <dgm:cxn modelId="{2E687AA5-B48E-460A-B69A-AB4F76FB147E}" srcId="{83CB1B73-36D7-40C1-B3A9-3FF00529EF6D}" destId="{2A672EA9-B554-40B0-947B-14258BEF4809}" srcOrd="1" destOrd="0" parTransId="{88E9CF5C-FE02-4520-8261-EE5C966551F8}" sibTransId="{6DECEF91-083E-4043-90DE-8D5162835019}"/>
    <dgm:cxn modelId="{85AC62B9-EBED-427D-B61C-8E1390724F62}" srcId="{4AFFC6C1-1128-4803-8C89-1258197E2448}" destId="{545EFE11-86D3-43EF-8DC0-68FFD71FA25C}" srcOrd="2" destOrd="0" parTransId="{A849B0E7-2A0E-4EC3-A70E-F7C6C964C593}" sibTransId="{F666D459-9060-4184-A5CA-EBA16F0DFDBE}"/>
    <dgm:cxn modelId="{0E8309BD-792B-44CB-AB27-BFB0394DF65E}" srcId="{0D1EFEA3-3CEB-4850-B536-252FE20C965A}" destId="{4AFFC6C1-1128-4803-8C89-1258197E2448}" srcOrd="2" destOrd="0" parTransId="{39CE321B-BC25-4BB5-8A25-A3536DB045F7}" sibTransId="{403BF988-59AF-404D-9E02-515431AC1E0C}"/>
    <dgm:cxn modelId="{10ABF4CF-4865-4D92-8C7B-46872C86B3C8}" type="presOf" srcId="{0D1EFEA3-3CEB-4850-B536-252FE20C965A}" destId="{16BB3D65-158A-4FCF-9ED4-62279A79D041}" srcOrd="0" destOrd="0" presId="urn:microsoft.com/office/officeart/2005/8/layout/lProcess2"/>
    <dgm:cxn modelId="{0ED6ACD7-C8E6-4E90-8981-BB53E1556570}" srcId="{4AFFC6C1-1128-4803-8C89-1258197E2448}" destId="{66DCDC37-8550-4621-B198-19D262AAFA56}" srcOrd="0" destOrd="0" parTransId="{25A1414C-6BE6-4523-B770-565623488411}" sibTransId="{1DCD3BAA-B18D-44A0-9C7F-1DEE41A8F3B7}"/>
    <dgm:cxn modelId="{9FC812E2-B8E4-41B5-8187-B3F4D481603D}" srcId="{0D1EFEA3-3CEB-4850-B536-252FE20C965A}" destId="{6E34F96F-3FC0-4DF9-A03E-72A058A3A300}" srcOrd="0" destOrd="0" parTransId="{944C13D7-9C32-4154-B71E-7E8627977C51}" sibTransId="{23A1BBE0-741B-4F3E-948E-62B430AB03AE}"/>
    <dgm:cxn modelId="{8F121BE5-E5F4-4884-B1BA-B8FDD0BEE686}" srcId="{4AFFC6C1-1128-4803-8C89-1258197E2448}" destId="{3EE49862-5891-4F0E-A74E-9352A598DC50}" srcOrd="1" destOrd="0" parTransId="{5298AE2E-36A4-42F9-BF99-4E971ACB74C8}" sibTransId="{C88FABAE-3C26-4B2E-83A6-31643A94811D}"/>
    <dgm:cxn modelId="{677E55F4-756F-404E-B541-382B49EE1652}" type="presOf" srcId="{66DCDC37-8550-4621-B198-19D262AAFA56}" destId="{040AA36F-7E13-4928-9F88-9629BD90997C}" srcOrd="0" destOrd="0" presId="urn:microsoft.com/office/officeart/2005/8/layout/lProcess2"/>
    <dgm:cxn modelId="{B73FDA48-E3DB-4CB9-BEF9-B85438E760C6}" type="presParOf" srcId="{16BB3D65-158A-4FCF-9ED4-62279A79D041}" destId="{54D7A333-D6EF-43C6-9AA3-404C9B4CBC5B}" srcOrd="0" destOrd="0" presId="urn:microsoft.com/office/officeart/2005/8/layout/lProcess2"/>
    <dgm:cxn modelId="{929CA46F-EB5B-4D3C-BE06-323B1083F01D}" type="presParOf" srcId="{54D7A333-D6EF-43C6-9AA3-404C9B4CBC5B}" destId="{A6AD8F27-965F-41FF-97B3-827BB86C3A7E}" srcOrd="0" destOrd="0" presId="urn:microsoft.com/office/officeart/2005/8/layout/lProcess2"/>
    <dgm:cxn modelId="{B6AC33E6-E363-46EF-A455-52ECDE074A7A}" type="presParOf" srcId="{54D7A333-D6EF-43C6-9AA3-404C9B4CBC5B}" destId="{8F42CB24-3CED-4AE0-BAB2-C00EFC50A8F0}" srcOrd="1" destOrd="0" presId="urn:microsoft.com/office/officeart/2005/8/layout/lProcess2"/>
    <dgm:cxn modelId="{8839226F-90E7-4E07-B207-C3357070FDA7}" type="presParOf" srcId="{54D7A333-D6EF-43C6-9AA3-404C9B4CBC5B}" destId="{0DB54887-593B-4A29-A670-759D32914569}" srcOrd="2" destOrd="0" presId="urn:microsoft.com/office/officeart/2005/8/layout/lProcess2"/>
    <dgm:cxn modelId="{E6705622-AF64-45E5-846D-0D394746B0B1}" type="presParOf" srcId="{0DB54887-593B-4A29-A670-759D32914569}" destId="{F7DE33F6-EA38-4411-8F17-8ABF8E4E4DDD}" srcOrd="0" destOrd="0" presId="urn:microsoft.com/office/officeart/2005/8/layout/lProcess2"/>
    <dgm:cxn modelId="{D1AF8C39-9A35-479E-9185-E952A692CF89}" type="presParOf" srcId="{F7DE33F6-EA38-4411-8F17-8ABF8E4E4DDD}" destId="{AC70D2BE-0879-43F4-8348-1B87EABD0FCB}" srcOrd="0" destOrd="0" presId="urn:microsoft.com/office/officeart/2005/8/layout/lProcess2"/>
    <dgm:cxn modelId="{C337CAF7-2D24-49C7-908A-DAFE002193BC}" type="presParOf" srcId="{16BB3D65-158A-4FCF-9ED4-62279A79D041}" destId="{C2EB11C5-1D1C-4C2B-9F57-7A82E672AE2D}" srcOrd="1" destOrd="0" presId="urn:microsoft.com/office/officeart/2005/8/layout/lProcess2"/>
    <dgm:cxn modelId="{E8099E1C-0886-4C28-84F5-FC5F37A798F6}" type="presParOf" srcId="{16BB3D65-158A-4FCF-9ED4-62279A79D041}" destId="{C3D45A0D-EE16-4A6C-A420-3B13A4616448}" srcOrd="2" destOrd="0" presId="urn:microsoft.com/office/officeart/2005/8/layout/lProcess2"/>
    <dgm:cxn modelId="{22FA5126-B5B2-47EC-A3D3-9A1AA83D48A3}" type="presParOf" srcId="{C3D45A0D-EE16-4A6C-A420-3B13A4616448}" destId="{6E5DA77A-91CD-4160-A4E3-CA667955D22D}" srcOrd="0" destOrd="0" presId="urn:microsoft.com/office/officeart/2005/8/layout/lProcess2"/>
    <dgm:cxn modelId="{C76C249F-779A-48B8-8BC0-146FBC34B7EC}" type="presParOf" srcId="{C3D45A0D-EE16-4A6C-A420-3B13A4616448}" destId="{4E90DC81-C0EC-468E-AC18-0EB41D8451DE}" srcOrd="1" destOrd="0" presId="urn:microsoft.com/office/officeart/2005/8/layout/lProcess2"/>
    <dgm:cxn modelId="{3AD0D1CF-D62E-45C1-BB01-A4CA4E0EF561}" type="presParOf" srcId="{C3D45A0D-EE16-4A6C-A420-3B13A4616448}" destId="{5A713288-1181-4076-A740-36603B6D5104}" srcOrd="2" destOrd="0" presId="urn:microsoft.com/office/officeart/2005/8/layout/lProcess2"/>
    <dgm:cxn modelId="{0B5B5447-D7F1-46E2-800E-510F30E2C790}" type="presParOf" srcId="{5A713288-1181-4076-A740-36603B6D5104}" destId="{9DEFA688-6D03-477A-BFAB-FA8C9E5471E2}" srcOrd="0" destOrd="0" presId="urn:microsoft.com/office/officeart/2005/8/layout/lProcess2"/>
    <dgm:cxn modelId="{704D4E19-3F27-439B-8677-D9E14D8F7D70}" type="presParOf" srcId="{9DEFA688-6D03-477A-BFAB-FA8C9E5471E2}" destId="{B6FBB05A-C543-41A0-9446-7D868B6B0BD2}" srcOrd="0" destOrd="0" presId="urn:microsoft.com/office/officeart/2005/8/layout/lProcess2"/>
    <dgm:cxn modelId="{E51A88B3-8AAD-4C84-B6D9-09EA5132D961}" type="presParOf" srcId="{9DEFA688-6D03-477A-BFAB-FA8C9E5471E2}" destId="{6537E755-8EF0-428A-BA6C-215987EF3855}" srcOrd="1" destOrd="0" presId="urn:microsoft.com/office/officeart/2005/8/layout/lProcess2"/>
    <dgm:cxn modelId="{CE7BC7A8-5101-4A0A-B35E-2CEC1777CFDA}" type="presParOf" srcId="{9DEFA688-6D03-477A-BFAB-FA8C9E5471E2}" destId="{70EA7EFF-C1C3-4772-AEDD-67F3BE5B3A36}" srcOrd="2" destOrd="0" presId="urn:microsoft.com/office/officeart/2005/8/layout/lProcess2"/>
    <dgm:cxn modelId="{7C500F5E-81BD-46C3-985A-2D849A97BDA3}" type="presParOf" srcId="{9DEFA688-6D03-477A-BFAB-FA8C9E5471E2}" destId="{00606CC7-6589-4527-880B-6E7EF23D1E31}" srcOrd="3" destOrd="0" presId="urn:microsoft.com/office/officeart/2005/8/layout/lProcess2"/>
    <dgm:cxn modelId="{F5E41A4D-9E34-4845-B82A-01C2D1F661E9}" type="presParOf" srcId="{9DEFA688-6D03-477A-BFAB-FA8C9E5471E2}" destId="{20057A9F-180B-44F8-B44B-BC0F35DE0DDD}" srcOrd="4" destOrd="0" presId="urn:microsoft.com/office/officeart/2005/8/layout/lProcess2"/>
    <dgm:cxn modelId="{190536DA-D5C3-4607-89DC-4D420B797B15}" type="presParOf" srcId="{16BB3D65-158A-4FCF-9ED4-62279A79D041}" destId="{5DBE8174-CF72-44DE-9CE7-D477B9A7CEC2}" srcOrd="3" destOrd="0" presId="urn:microsoft.com/office/officeart/2005/8/layout/lProcess2"/>
    <dgm:cxn modelId="{507106D1-83FA-4BB1-9110-42883FF4C73B}" type="presParOf" srcId="{16BB3D65-158A-4FCF-9ED4-62279A79D041}" destId="{F29F5405-DDC3-448D-8123-E1891D7404D3}" srcOrd="4" destOrd="0" presId="urn:microsoft.com/office/officeart/2005/8/layout/lProcess2"/>
    <dgm:cxn modelId="{DE6221A0-3B54-42F6-9B38-2E9974617EA7}" type="presParOf" srcId="{F29F5405-DDC3-448D-8123-E1891D7404D3}" destId="{5D063E6F-2AEB-41E0-8404-8BFF4DE2A7BC}" srcOrd="0" destOrd="0" presId="urn:microsoft.com/office/officeart/2005/8/layout/lProcess2"/>
    <dgm:cxn modelId="{6D76BB89-1826-4ECC-B6D9-769318A2AD3C}" type="presParOf" srcId="{F29F5405-DDC3-448D-8123-E1891D7404D3}" destId="{0D0AADEB-5B86-41C2-86DE-751B19C749B4}" srcOrd="1" destOrd="0" presId="urn:microsoft.com/office/officeart/2005/8/layout/lProcess2"/>
    <dgm:cxn modelId="{2D8BDF9B-9399-4243-864C-BD2EF399EC44}" type="presParOf" srcId="{F29F5405-DDC3-448D-8123-E1891D7404D3}" destId="{6D12DA14-FF9B-4897-BB12-4B57DC5529AC}" srcOrd="2" destOrd="0" presId="urn:microsoft.com/office/officeart/2005/8/layout/lProcess2"/>
    <dgm:cxn modelId="{D5ED4F6E-A75C-4C14-86AA-B6C28A344A20}" type="presParOf" srcId="{6D12DA14-FF9B-4897-BB12-4B57DC5529AC}" destId="{0D5C1573-A8EF-4440-851D-F85CB6C413B3}" srcOrd="0" destOrd="0" presId="urn:microsoft.com/office/officeart/2005/8/layout/lProcess2"/>
    <dgm:cxn modelId="{B76FB5AD-07C1-4B6B-A437-A5D368915C49}" type="presParOf" srcId="{0D5C1573-A8EF-4440-851D-F85CB6C413B3}" destId="{040AA36F-7E13-4928-9F88-9629BD90997C}" srcOrd="0" destOrd="0" presId="urn:microsoft.com/office/officeart/2005/8/layout/lProcess2"/>
    <dgm:cxn modelId="{2723C2DE-EA61-482E-AE40-341B938F691E}" type="presParOf" srcId="{0D5C1573-A8EF-4440-851D-F85CB6C413B3}" destId="{9FE32068-E214-4EC2-B142-FB8989EC541A}" srcOrd="1" destOrd="0" presId="urn:microsoft.com/office/officeart/2005/8/layout/lProcess2"/>
    <dgm:cxn modelId="{B6AE89EE-3E3F-4D9A-B055-A6CFD0DB167D}" type="presParOf" srcId="{0D5C1573-A8EF-4440-851D-F85CB6C413B3}" destId="{EC9999D6-3F65-4C1B-A2F2-58F82348DCC5}" srcOrd="2" destOrd="0" presId="urn:microsoft.com/office/officeart/2005/8/layout/lProcess2"/>
    <dgm:cxn modelId="{C08A3147-D2D4-40B0-9DF0-9BA28F76DF5C}" type="presParOf" srcId="{0D5C1573-A8EF-4440-851D-F85CB6C413B3}" destId="{E7D7EC00-28D0-4AD6-B46E-609B6BF6EF7B}" srcOrd="3" destOrd="0" presId="urn:microsoft.com/office/officeart/2005/8/layout/lProcess2"/>
    <dgm:cxn modelId="{F232EA84-9575-4D2C-88F8-3C011B334728}" type="presParOf" srcId="{0D5C1573-A8EF-4440-851D-F85CB6C413B3}" destId="{300C0912-E75D-42F7-AB7C-3C419967E12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93A0CB-9B5F-4D3D-A4BB-F4BA7BC553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1B37EBD3-2562-446C-A4CC-C888D799A70D}">
      <dgm:prSet/>
      <dgm:spPr/>
      <dgm:t>
        <a:bodyPr/>
        <a:lstStyle/>
        <a:p>
          <a:r>
            <a:rPr lang="de-DE"/>
            <a:t>Vermächtnisnehmer ≠ Erbe</a:t>
          </a:r>
        </a:p>
      </dgm:t>
    </dgm:pt>
    <dgm:pt modelId="{CDC2AF3A-07F7-4F96-9172-AD7EFACE9085}" type="parTrans" cxnId="{DFAE851B-0F5B-465F-8C34-53A72C449CD7}">
      <dgm:prSet/>
      <dgm:spPr/>
      <dgm:t>
        <a:bodyPr/>
        <a:lstStyle/>
        <a:p>
          <a:endParaRPr lang="de-DE"/>
        </a:p>
      </dgm:t>
    </dgm:pt>
    <dgm:pt modelId="{D641E05E-4331-4B9D-835A-2AB7088A93D6}" type="sibTrans" cxnId="{DFAE851B-0F5B-465F-8C34-53A72C449CD7}">
      <dgm:prSet/>
      <dgm:spPr/>
      <dgm:t>
        <a:bodyPr/>
        <a:lstStyle/>
        <a:p>
          <a:endParaRPr lang="de-DE"/>
        </a:p>
      </dgm:t>
    </dgm:pt>
    <dgm:pt modelId="{7D037207-2867-43C8-82F1-094AF09AB360}">
      <dgm:prSet/>
      <dgm:spPr/>
      <dgm:t>
        <a:bodyPr/>
        <a:lstStyle/>
        <a:p>
          <a:r>
            <a:rPr lang="de-DE"/>
            <a:t>Kein Rechtsnachfolger</a:t>
          </a:r>
        </a:p>
      </dgm:t>
    </dgm:pt>
    <dgm:pt modelId="{268C1323-B614-4753-B8AB-18BB5B41BF69}" type="parTrans" cxnId="{83B575C9-E048-4132-AEFD-B3B34C3AE762}">
      <dgm:prSet/>
      <dgm:spPr/>
      <dgm:t>
        <a:bodyPr/>
        <a:lstStyle/>
        <a:p>
          <a:endParaRPr lang="de-DE"/>
        </a:p>
      </dgm:t>
    </dgm:pt>
    <dgm:pt modelId="{CF1A487F-171D-4A78-BEBC-D20B63EEC62D}" type="sibTrans" cxnId="{83B575C9-E048-4132-AEFD-B3B34C3AE762}">
      <dgm:prSet/>
      <dgm:spPr/>
      <dgm:t>
        <a:bodyPr/>
        <a:lstStyle/>
        <a:p>
          <a:endParaRPr lang="de-DE"/>
        </a:p>
      </dgm:t>
    </dgm:pt>
    <dgm:pt modelId="{24081A85-C39D-4E2B-825E-73E51ECFDE0C}">
      <dgm:prSet/>
      <dgm:spPr/>
      <dgm:t>
        <a:bodyPr/>
        <a:lstStyle/>
        <a:p>
          <a:r>
            <a:rPr lang="de-DE"/>
            <a:t>Kein Teil der Erbengemeinschaft</a:t>
          </a:r>
        </a:p>
      </dgm:t>
    </dgm:pt>
    <dgm:pt modelId="{CFE46F86-FAB4-44AF-B782-FBB2B557BEB9}" type="parTrans" cxnId="{61C85CC2-AE32-49F5-95A2-0CE4360FF761}">
      <dgm:prSet/>
      <dgm:spPr/>
      <dgm:t>
        <a:bodyPr/>
        <a:lstStyle/>
        <a:p>
          <a:endParaRPr lang="de-DE"/>
        </a:p>
      </dgm:t>
    </dgm:pt>
    <dgm:pt modelId="{698B3196-4987-4E0E-8DE5-F9883DD551FC}" type="sibTrans" cxnId="{61C85CC2-AE32-49F5-95A2-0CE4360FF761}">
      <dgm:prSet/>
      <dgm:spPr/>
      <dgm:t>
        <a:bodyPr/>
        <a:lstStyle/>
        <a:p>
          <a:endParaRPr lang="de-DE"/>
        </a:p>
      </dgm:t>
    </dgm:pt>
    <dgm:pt modelId="{9CD957C2-B3FD-4017-93B1-AE77435A7B46}">
      <dgm:prSet/>
      <dgm:spPr/>
      <dgm:t>
        <a:bodyPr/>
        <a:lstStyle/>
        <a:p>
          <a:r>
            <a:rPr lang="de-DE"/>
            <a:t>Keine Schulden</a:t>
          </a:r>
        </a:p>
      </dgm:t>
    </dgm:pt>
    <dgm:pt modelId="{B53E8098-8A8E-4695-9796-6E406E9EF897}" type="parTrans" cxnId="{ADC26003-5267-4016-81E6-028B83A36502}">
      <dgm:prSet/>
      <dgm:spPr/>
      <dgm:t>
        <a:bodyPr/>
        <a:lstStyle/>
        <a:p>
          <a:endParaRPr lang="de-DE"/>
        </a:p>
      </dgm:t>
    </dgm:pt>
    <dgm:pt modelId="{28179E0B-A2C0-4481-AEA4-E02BDBD64462}" type="sibTrans" cxnId="{ADC26003-5267-4016-81E6-028B83A36502}">
      <dgm:prSet/>
      <dgm:spPr/>
      <dgm:t>
        <a:bodyPr/>
        <a:lstStyle/>
        <a:p>
          <a:endParaRPr lang="de-DE"/>
        </a:p>
      </dgm:t>
    </dgm:pt>
    <dgm:pt modelId="{ADA1D018-555B-4742-B275-A64EDE5D7438}">
      <dgm:prSet/>
      <dgm:spPr/>
      <dgm:t>
        <a:bodyPr/>
        <a:lstStyle/>
        <a:p>
          <a:r>
            <a:rPr lang="de-DE" dirty="0"/>
            <a:t>Zuwendungen außerhalb der Erbfolge</a:t>
          </a:r>
        </a:p>
      </dgm:t>
    </dgm:pt>
    <dgm:pt modelId="{D3AF14BB-44D1-4323-A566-EF0E08C09AD2}" type="parTrans" cxnId="{6EBDE68A-DB45-4F6F-A129-A4F95FD2CEFB}">
      <dgm:prSet/>
      <dgm:spPr/>
      <dgm:t>
        <a:bodyPr/>
        <a:lstStyle/>
        <a:p>
          <a:endParaRPr lang="de-DE"/>
        </a:p>
      </dgm:t>
    </dgm:pt>
    <dgm:pt modelId="{EF53AAF8-F5FF-4DA9-83EC-37FBED6DA84A}" type="sibTrans" cxnId="{6EBDE68A-DB45-4F6F-A129-A4F95FD2CEFB}">
      <dgm:prSet/>
      <dgm:spPr/>
      <dgm:t>
        <a:bodyPr/>
        <a:lstStyle/>
        <a:p>
          <a:endParaRPr lang="de-DE"/>
        </a:p>
      </dgm:t>
    </dgm:pt>
    <dgm:pt modelId="{9B77327D-4449-4C0B-A6A5-5057A92E3E65}">
      <dgm:prSet/>
      <dgm:spPr/>
      <dgm:t>
        <a:bodyPr/>
        <a:lstStyle/>
        <a:p>
          <a:r>
            <a:rPr lang="de-DE" dirty="0"/>
            <a:t>Bsp. Nichte / Neffe</a:t>
          </a:r>
        </a:p>
      </dgm:t>
    </dgm:pt>
    <dgm:pt modelId="{3656EB65-6C50-422B-8A7B-CAAAAB2A7E90}" type="parTrans" cxnId="{02009D7E-D10E-44A8-BA49-B644DE721741}">
      <dgm:prSet/>
      <dgm:spPr/>
    </dgm:pt>
    <dgm:pt modelId="{F9E90BDA-5EC8-46D5-A77C-51E064222C20}" type="sibTrans" cxnId="{02009D7E-D10E-44A8-BA49-B644DE721741}">
      <dgm:prSet/>
      <dgm:spPr/>
    </dgm:pt>
    <dgm:pt modelId="{0180869A-9202-44C3-BE3A-C15106EA84AF}">
      <dgm:prSet/>
      <dgm:spPr/>
      <dgm:t>
        <a:bodyPr/>
        <a:lstStyle/>
        <a:p>
          <a:r>
            <a:rPr lang="de-DE" dirty="0"/>
            <a:t>Gegenständlich</a:t>
          </a:r>
        </a:p>
      </dgm:t>
    </dgm:pt>
    <dgm:pt modelId="{B41A3875-84D2-4D92-AC34-DCB54D0C5B11}" type="parTrans" cxnId="{C4006B57-C09A-4904-AC19-147F94A8E99D}">
      <dgm:prSet/>
      <dgm:spPr/>
    </dgm:pt>
    <dgm:pt modelId="{B9FCB084-0A4F-497F-8F8E-12E7068151B4}" type="sibTrans" cxnId="{C4006B57-C09A-4904-AC19-147F94A8E99D}">
      <dgm:prSet/>
      <dgm:spPr/>
    </dgm:pt>
    <dgm:pt modelId="{55290341-77A6-4C5D-ADAB-48002762EDE3}">
      <dgm:prSet/>
      <dgm:spPr/>
      <dgm:t>
        <a:bodyPr/>
        <a:lstStyle/>
        <a:p>
          <a:r>
            <a:rPr lang="de-DE" dirty="0" err="1"/>
            <a:t>Bsp</a:t>
          </a:r>
          <a:r>
            <a:rPr lang="de-DE" dirty="0"/>
            <a:t>: „Mein Auto…“</a:t>
          </a:r>
        </a:p>
      </dgm:t>
    </dgm:pt>
    <dgm:pt modelId="{BEDC8CD9-8A12-49F9-807E-A37EC1619212}" type="parTrans" cxnId="{5EC14A8D-B8B3-4526-8B47-0A03F0ED0185}">
      <dgm:prSet/>
      <dgm:spPr/>
    </dgm:pt>
    <dgm:pt modelId="{C9829AE3-AB21-4A83-826B-6422D0B1328A}" type="sibTrans" cxnId="{5EC14A8D-B8B3-4526-8B47-0A03F0ED0185}">
      <dgm:prSet/>
      <dgm:spPr/>
    </dgm:pt>
    <dgm:pt modelId="{2FD91B5E-F26A-421A-BB37-4DC9E8411DC9}" type="pres">
      <dgm:prSet presAssocID="{E793A0CB-9B5F-4D3D-A4BB-F4BA7BC55378}" presName="Name0" presStyleCnt="0">
        <dgm:presLayoutVars>
          <dgm:dir/>
          <dgm:animLvl val="lvl"/>
          <dgm:resizeHandles val="exact"/>
        </dgm:presLayoutVars>
      </dgm:prSet>
      <dgm:spPr/>
    </dgm:pt>
    <dgm:pt modelId="{75F798DD-D37E-49F2-97AF-C32D417DAAA0}" type="pres">
      <dgm:prSet presAssocID="{1B37EBD3-2562-446C-A4CC-C888D799A70D}" presName="composite" presStyleCnt="0"/>
      <dgm:spPr/>
    </dgm:pt>
    <dgm:pt modelId="{0A76F031-4A6A-4E6F-8B1C-2FAB5D1FA424}" type="pres">
      <dgm:prSet presAssocID="{1B37EBD3-2562-446C-A4CC-C888D799A70D}" presName="parTx" presStyleLbl="alignNode1" presStyleIdx="0" presStyleCnt="3">
        <dgm:presLayoutVars>
          <dgm:chMax val="0"/>
          <dgm:chPref val="0"/>
          <dgm:bulletEnabled val="1"/>
        </dgm:presLayoutVars>
      </dgm:prSet>
      <dgm:spPr/>
    </dgm:pt>
    <dgm:pt modelId="{CBE49ECD-8ECF-49DD-8BF5-94DCB101D3D6}" type="pres">
      <dgm:prSet presAssocID="{1B37EBD3-2562-446C-A4CC-C888D799A70D}" presName="desTx" presStyleLbl="alignAccFollowNode1" presStyleIdx="0" presStyleCnt="3">
        <dgm:presLayoutVars>
          <dgm:bulletEnabled val="1"/>
        </dgm:presLayoutVars>
      </dgm:prSet>
      <dgm:spPr/>
    </dgm:pt>
    <dgm:pt modelId="{631F6653-8632-4BF9-8BEA-0D59652EFEE6}" type="pres">
      <dgm:prSet presAssocID="{D641E05E-4331-4B9D-835A-2AB7088A93D6}" presName="space" presStyleCnt="0"/>
      <dgm:spPr/>
    </dgm:pt>
    <dgm:pt modelId="{44DADEA9-DCEB-4A92-A9C0-3F83EAE82009}" type="pres">
      <dgm:prSet presAssocID="{ADA1D018-555B-4742-B275-A64EDE5D7438}" presName="composite" presStyleCnt="0"/>
      <dgm:spPr/>
    </dgm:pt>
    <dgm:pt modelId="{65EF65ED-3D73-425A-8BE0-DA7C9774B85D}" type="pres">
      <dgm:prSet presAssocID="{ADA1D018-555B-4742-B275-A64EDE5D7438}" presName="parTx" presStyleLbl="alignNode1" presStyleIdx="1" presStyleCnt="3">
        <dgm:presLayoutVars>
          <dgm:chMax val="0"/>
          <dgm:chPref val="0"/>
          <dgm:bulletEnabled val="1"/>
        </dgm:presLayoutVars>
      </dgm:prSet>
      <dgm:spPr/>
    </dgm:pt>
    <dgm:pt modelId="{1E1C06A5-BAEA-47E3-B204-81820FF9CE6E}" type="pres">
      <dgm:prSet presAssocID="{ADA1D018-555B-4742-B275-A64EDE5D7438}" presName="desTx" presStyleLbl="alignAccFollowNode1" presStyleIdx="1" presStyleCnt="3">
        <dgm:presLayoutVars>
          <dgm:bulletEnabled val="1"/>
        </dgm:presLayoutVars>
      </dgm:prSet>
      <dgm:spPr/>
    </dgm:pt>
    <dgm:pt modelId="{70402DB9-5130-4EB3-A6EF-AF0D2EDC2BB1}" type="pres">
      <dgm:prSet presAssocID="{EF53AAF8-F5FF-4DA9-83EC-37FBED6DA84A}" presName="space" presStyleCnt="0"/>
      <dgm:spPr/>
    </dgm:pt>
    <dgm:pt modelId="{80084B35-6BF0-4EE1-BCA4-05C91A37F7A7}" type="pres">
      <dgm:prSet presAssocID="{0180869A-9202-44C3-BE3A-C15106EA84AF}" presName="composite" presStyleCnt="0"/>
      <dgm:spPr/>
    </dgm:pt>
    <dgm:pt modelId="{74E80A84-69D2-41C2-986C-5B229BBA3046}" type="pres">
      <dgm:prSet presAssocID="{0180869A-9202-44C3-BE3A-C15106EA84AF}" presName="parTx" presStyleLbl="alignNode1" presStyleIdx="2" presStyleCnt="3">
        <dgm:presLayoutVars>
          <dgm:chMax val="0"/>
          <dgm:chPref val="0"/>
          <dgm:bulletEnabled val="1"/>
        </dgm:presLayoutVars>
      </dgm:prSet>
      <dgm:spPr/>
    </dgm:pt>
    <dgm:pt modelId="{578E8B4C-1303-4B0B-B1FD-D9D6D864CA8F}" type="pres">
      <dgm:prSet presAssocID="{0180869A-9202-44C3-BE3A-C15106EA84AF}" presName="desTx" presStyleLbl="alignAccFollowNode1" presStyleIdx="2" presStyleCnt="3">
        <dgm:presLayoutVars>
          <dgm:bulletEnabled val="1"/>
        </dgm:presLayoutVars>
      </dgm:prSet>
      <dgm:spPr/>
    </dgm:pt>
  </dgm:ptLst>
  <dgm:cxnLst>
    <dgm:cxn modelId="{ADC26003-5267-4016-81E6-028B83A36502}" srcId="{1B37EBD3-2562-446C-A4CC-C888D799A70D}" destId="{9CD957C2-B3FD-4017-93B1-AE77435A7B46}" srcOrd="2" destOrd="0" parTransId="{B53E8098-8A8E-4695-9796-6E406E9EF897}" sibTransId="{28179E0B-A2C0-4481-AEA4-E02BDBD64462}"/>
    <dgm:cxn modelId="{F7962213-4A1A-49C5-AB1E-0AE3976B5034}" type="presOf" srcId="{ADA1D018-555B-4742-B275-A64EDE5D7438}" destId="{65EF65ED-3D73-425A-8BE0-DA7C9774B85D}" srcOrd="0" destOrd="0" presId="urn:microsoft.com/office/officeart/2005/8/layout/hList1"/>
    <dgm:cxn modelId="{DFAE851B-0F5B-465F-8C34-53A72C449CD7}" srcId="{E793A0CB-9B5F-4D3D-A4BB-F4BA7BC55378}" destId="{1B37EBD3-2562-446C-A4CC-C888D799A70D}" srcOrd="0" destOrd="0" parTransId="{CDC2AF3A-07F7-4F96-9172-AD7EFACE9085}" sibTransId="{D641E05E-4331-4B9D-835A-2AB7088A93D6}"/>
    <dgm:cxn modelId="{97CAFC22-72E7-4B2D-A750-4B5D0AD886BF}" type="presOf" srcId="{9B77327D-4449-4C0B-A6A5-5057A92E3E65}" destId="{1E1C06A5-BAEA-47E3-B204-81820FF9CE6E}" srcOrd="0" destOrd="0" presId="urn:microsoft.com/office/officeart/2005/8/layout/hList1"/>
    <dgm:cxn modelId="{F1D05528-EF86-42A0-BC8D-9E79E932C66B}" type="presOf" srcId="{1B37EBD3-2562-446C-A4CC-C888D799A70D}" destId="{0A76F031-4A6A-4E6F-8B1C-2FAB5D1FA424}" srcOrd="0" destOrd="0" presId="urn:microsoft.com/office/officeart/2005/8/layout/hList1"/>
    <dgm:cxn modelId="{23726E63-FE31-4C1A-86BB-BF66FBC830A4}" type="presOf" srcId="{7D037207-2867-43C8-82F1-094AF09AB360}" destId="{CBE49ECD-8ECF-49DD-8BF5-94DCB101D3D6}" srcOrd="0" destOrd="0" presId="urn:microsoft.com/office/officeart/2005/8/layout/hList1"/>
    <dgm:cxn modelId="{146ED569-6356-4022-9862-C1CCEA1C6F3E}" type="presOf" srcId="{9CD957C2-B3FD-4017-93B1-AE77435A7B46}" destId="{CBE49ECD-8ECF-49DD-8BF5-94DCB101D3D6}" srcOrd="0" destOrd="2" presId="urn:microsoft.com/office/officeart/2005/8/layout/hList1"/>
    <dgm:cxn modelId="{C4006B57-C09A-4904-AC19-147F94A8E99D}" srcId="{E793A0CB-9B5F-4D3D-A4BB-F4BA7BC55378}" destId="{0180869A-9202-44C3-BE3A-C15106EA84AF}" srcOrd="2" destOrd="0" parTransId="{B41A3875-84D2-4D92-AC34-DCB54D0C5B11}" sibTransId="{B9FCB084-0A4F-497F-8F8E-12E7068151B4}"/>
    <dgm:cxn modelId="{291B337D-1453-47F9-9080-7FFB415DF2A3}" type="presOf" srcId="{24081A85-C39D-4E2B-825E-73E51ECFDE0C}" destId="{CBE49ECD-8ECF-49DD-8BF5-94DCB101D3D6}" srcOrd="0" destOrd="1" presId="urn:microsoft.com/office/officeart/2005/8/layout/hList1"/>
    <dgm:cxn modelId="{02009D7E-D10E-44A8-BA49-B644DE721741}" srcId="{ADA1D018-555B-4742-B275-A64EDE5D7438}" destId="{9B77327D-4449-4C0B-A6A5-5057A92E3E65}" srcOrd="0" destOrd="0" parTransId="{3656EB65-6C50-422B-8A7B-CAAAAB2A7E90}" sibTransId="{F9E90BDA-5EC8-46D5-A77C-51E064222C20}"/>
    <dgm:cxn modelId="{6EBDE68A-DB45-4F6F-A129-A4F95FD2CEFB}" srcId="{E793A0CB-9B5F-4D3D-A4BB-F4BA7BC55378}" destId="{ADA1D018-555B-4742-B275-A64EDE5D7438}" srcOrd="1" destOrd="0" parTransId="{D3AF14BB-44D1-4323-A566-EF0E08C09AD2}" sibTransId="{EF53AAF8-F5FF-4DA9-83EC-37FBED6DA84A}"/>
    <dgm:cxn modelId="{5EC14A8D-B8B3-4526-8B47-0A03F0ED0185}" srcId="{0180869A-9202-44C3-BE3A-C15106EA84AF}" destId="{55290341-77A6-4C5D-ADAB-48002762EDE3}" srcOrd="0" destOrd="0" parTransId="{BEDC8CD9-8A12-49F9-807E-A37EC1619212}" sibTransId="{C9829AE3-AB21-4A83-826B-6422D0B1328A}"/>
    <dgm:cxn modelId="{17C6C3AB-B870-4328-A84D-44B4615BC08B}" type="presOf" srcId="{0180869A-9202-44C3-BE3A-C15106EA84AF}" destId="{74E80A84-69D2-41C2-986C-5B229BBA3046}" srcOrd="0" destOrd="0" presId="urn:microsoft.com/office/officeart/2005/8/layout/hList1"/>
    <dgm:cxn modelId="{7CA616BE-5DF5-42C9-B658-B2E83946ABEE}" type="presOf" srcId="{55290341-77A6-4C5D-ADAB-48002762EDE3}" destId="{578E8B4C-1303-4B0B-B1FD-D9D6D864CA8F}" srcOrd="0" destOrd="0" presId="urn:microsoft.com/office/officeart/2005/8/layout/hList1"/>
    <dgm:cxn modelId="{61C85CC2-AE32-49F5-95A2-0CE4360FF761}" srcId="{1B37EBD3-2562-446C-A4CC-C888D799A70D}" destId="{24081A85-C39D-4E2B-825E-73E51ECFDE0C}" srcOrd="1" destOrd="0" parTransId="{CFE46F86-FAB4-44AF-B782-FBB2B557BEB9}" sibTransId="{698B3196-4987-4E0E-8DE5-F9883DD551FC}"/>
    <dgm:cxn modelId="{83B575C9-E048-4132-AEFD-B3B34C3AE762}" srcId="{1B37EBD3-2562-446C-A4CC-C888D799A70D}" destId="{7D037207-2867-43C8-82F1-094AF09AB360}" srcOrd="0" destOrd="0" parTransId="{268C1323-B614-4753-B8AB-18BB5B41BF69}" sibTransId="{CF1A487F-171D-4A78-BEBC-D20B63EEC62D}"/>
    <dgm:cxn modelId="{F4A508CE-6097-4368-90D7-F6D8212D13FB}" type="presOf" srcId="{E793A0CB-9B5F-4D3D-A4BB-F4BA7BC55378}" destId="{2FD91B5E-F26A-421A-BB37-4DC9E8411DC9}" srcOrd="0" destOrd="0" presId="urn:microsoft.com/office/officeart/2005/8/layout/hList1"/>
    <dgm:cxn modelId="{A2115768-3646-4410-ADAA-0EEFE1951057}" type="presParOf" srcId="{2FD91B5E-F26A-421A-BB37-4DC9E8411DC9}" destId="{75F798DD-D37E-49F2-97AF-C32D417DAAA0}" srcOrd="0" destOrd="0" presId="urn:microsoft.com/office/officeart/2005/8/layout/hList1"/>
    <dgm:cxn modelId="{073D8690-EEFF-477C-803C-80A9FC58CCC7}" type="presParOf" srcId="{75F798DD-D37E-49F2-97AF-C32D417DAAA0}" destId="{0A76F031-4A6A-4E6F-8B1C-2FAB5D1FA424}" srcOrd="0" destOrd="0" presId="urn:microsoft.com/office/officeart/2005/8/layout/hList1"/>
    <dgm:cxn modelId="{D3C5BA02-12F1-45D5-A0A4-CA88C3619E93}" type="presParOf" srcId="{75F798DD-D37E-49F2-97AF-C32D417DAAA0}" destId="{CBE49ECD-8ECF-49DD-8BF5-94DCB101D3D6}" srcOrd="1" destOrd="0" presId="urn:microsoft.com/office/officeart/2005/8/layout/hList1"/>
    <dgm:cxn modelId="{038BA8D4-CA33-45FB-A645-C18A539EC062}" type="presParOf" srcId="{2FD91B5E-F26A-421A-BB37-4DC9E8411DC9}" destId="{631F6653-8632-4BF9-8BEA-0D59652EFEE6}" srcOrd="1" destOrd="0" presId="urn:microsoft.com/office/officeart/2005/8/layout/hList1"/>
    <dgm:cxn modelId="{73ECF577-D7E8-4302-A184-FB143A6D351D}" type="presParOf" srcId="{2FD91B5E-F26A-421A-BB37-4DC9E8411DC9}" destId="{44DADEA9-DCEB-4A92-A9C0-3F83EAE82009}" srcOrd="2" destOrd="0" presId="urn:microsoft.com/office/officeart/2005/8/layout/hList1"/>
    <dgm:cxn modelId="{D27F4DB0-185E-4218-90A9-ED52C01CFB58}" type="presParOf" srcId="{44DADEA9-DCEB-4A92-A9C0-3F83EAE82009}" destId="{65EF65ED-3D73-425A-8BE0-DA7C9774B85D}" srcOrd="0" destOrd="0" presId="urn:microsoft.com/office/officeart/2005/8/layout/hList1"/>
    <dgm:cxn modelId="{C5CD053C-BB4D-456E-9CDB-4888E4294091}" type="presParOf" srcId="{44DADEA9-DCEB-4A92-A9C0-3F83EAE82009}" destId="{1E1C06A5-BAEA-47E3-B204-81820FF9CE6E}" srcOrd="1" destOrd="0" presId="urn:microsoft.com/office/officeart/2005/8/layout/hList1"/>
    <dgm:cxn modelId="{C9817272-FAE1-4070-B004-8F6B2AB9F86A}" type="presParOf" srcId="{2FD91B5E-F26A-421A-BB37-4DC9E8411DC9}" destId="{70402DB9-5130-4EB3-A6EF-AF0D2EDC2BB1}" srcOrd="3" destOrd="0" presId="urn:microsoft.com/office/officeart/2005/8/layout/hList1"/>
    <dgm:cxn modelId="{FD8B7F7F-8079-432B-8D60-1E3D4A11EDA7}" type="presParOf" srcId="{2FD91B5E-F26A-421A-BB37-4DC9E8411DC9}" destId="{80084B35-6BF0-4EE1-BCA4-05C91A37F7A7}" srcOrd="4" destOrd="0" presId="urn:microsoft.com/office/officeart/2005/8/layout/hList1"/>
    <dgm:cxn modelId="{FF528908-5832-4DEB-B14A-C004C577EBA0}" type="presParOf" srcId="{80084B35-6BF0-4EE1-BCA4-05C91A37F7A7}" destId="{74E80A84-69D2-41C2-986C-5B229BBA3046}" srcOrd="0" destOrd="0" presId="urn:microsoft.com/office/officeart/2005/8/layout/hList1"/>
    <dgm:cxn modelId="{36508EB3-6E61-4AB4-AAF4-3D1DCF4F4BF7}" type="presParOf" srcId="{80084B35-6BF0-4EE1-BCA4-05C91A37F7A7}" destId="{578E8B4C-1303-4B0B-B1FD-D9D6D864CA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06ED2A-757A-4A16-A883-AE78D76D62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6D73E287-7FCF-469D-8A95-2CD214AFDE48}">
      <dgm:prSet/>
      <dgm:spPr/>
      <dgm:t>
        <a:bodyPr/>
        <a:lstStyle/>
        <a:p>
          <a:r>
            <a:rPr lang="de-DE" b="0" i="0" baseline="0" dirty="0"/>
            <a:t>Vorausvermächtnis</a:t>
          </a:r>
          <a:endParaRPr lang="de-DE" dirty="0"/>
        </a:p>
      </dgm:t>
    </dgm:pt>
    <dgm:pt modelId="{EBFAD452-EB48-4502-A956-4A4251AC3B86}" type="parTrans" cxnId="{DD6AC307-1069-4F68-AD7B-EA4354F7E84B}">
      <dgm:prSet/>
      <dgm:spPr/>
      <dgm:t>
        <a:bodyPr/>
        <a:lstStyle/>
        <a:p>
          <a:endParaRPr lang="de-DE"/>
        </a:p>
      </dgm:t>
    </dgm:pt>
    <dgm:pt modelId="{4F8606F5-994D-464F-8812-03A61DCBFEAE}" type="sibTrans" cxnId="{DD6AC307-1069-4F68-AD7B-EA4354F7E84B}">
      <dgm:prSet/>
      <dgm:spPr/>
      <dgm:t>
        <a:bodyPr/>
        <a:lstStyle/>
        <a:p>
          <a:endParaRPr lang="de-DE"/>
        </a:p>
      </dgm:t>
    </dgm:pt>
    <dgm:pt modelId="{66BE42CB-C42A-4262-A232-EB567D4CA84D}">
      <dgm:prSet/>
      <dgm:spPr/>
      <dgm:t>
        <a:bodyPr/>
        <a:lstStyle/>
        <a:p>
          <a:r>
            <a:rPr lang="de-DE" b="0" i="0" baseline="0" dirty="0"/>
            <a:t>Ersatzvermächtnis</a:t>
          </a:r>
          <a:endParaRPr lang="de-DE" dirty="0"/>
        </a:p>
      </dgm:t>
    </dgm:pt>
    <dgm:pt modelId="{939C0C13-61A7-4589-934C-E3B7B7E0A6F9}" type="parTrans" cxnId="{8E460A7D-1BFE-4715-BF7A-1E5B29E272A1}">
      <dgm:prSet/>
      <dgm:spPr/>
      <dgm:t>
        <a:bodyPr/>
        <a:lstStyle/>
        <a:p>
          <a:endParaRPr lang="de-DE"/>
        </a:p>
      </dgm:t>
    </dgm:pt>
    <dgm:pt modelId="{1BF9E18C-AF38-4873-A69A-C3FD07353A33}" type="sibTrans" cxnId="{8E460A7D-1BFE-4715-BF7A-1E5B29E272A1}">
      <dgm:prSet/>
      <dgm:spPr/>
      <dgm:t>
        <a:bodyPr/>
        <a:lstStyle/>
        <a:p>
          <a:endParaRPr lang="de-DE"/>
        </a:p>
      </dgm:t>
    </dgm:pt>
    <dgm:pt modelId="{9E6743CF-E7FD-4327-AEDD-BA50E0A99A91}">
      <dgm:prSet/>
      <dgm:spPr/>
      <dgm:t>
        <a:bodyPr/>
        <a:lstStyle/>
        <a:p>
          <a:r>
            <a:rPr lang="de-DE" b="0" i="0" baseline="0" dirty="0" err="1"/>
            <a:t>Nießbrauchsvermächtnis</a:t>
          </a:r>
          <a:endParaRPr lang="de-DE" dirty="0"/>
        </a:p>
      </dgm:t>
    </dgm:pt>
    <dgm:pt modelId="{023B4903-77FC-4436-A13C-98F6A2578D95}" type="parTrans" cxnId="{2BA8ED1F-2F48-40B7-B886-66D6086CA347}">
      <dgm:prSet/>
      <dgm:spPr/>
      <dgm:t>
        <a:bodyPr/>
        <a:lstStyle/>
        <a:p>
          <a:endParaRPr lang="de-DE"/>
        </a:p>
      </dgm:t>
    </dgm:pt>
    <dgm:pt modelId="{68A9DFBA-0E1E-4E31-A2FA-ACDBDE48FB1C}" type="sibTrans" cxnId="{2BA8ED1F-2F48-40B7-B886-66D6086CA347}">
      <dgm:prSet/>
      <dgm:spPr/>
      <dgm:t>
        <a:bodyPr/>
        <a:lstStyle/>
        <a:p>
          <a:endParaRPr lang="de-DE"/>
        </a:p>
      </dgm:t>
    </dgm:pt>
    <dgm:pt modelId="{4A146395-4883-4225-9495-D8019C9A4082}">
      <dgm:prSet/>
      <dgm:spPr/>
      <dgm:t>
        <a:bodyPr/>
        <a:lstStyle/>
        <a:p>
          <a:r>
            <a:rPr lang="de-DE" b="0" i="0" baseline="0" dirty="0"/>
            <a:t>Stückvermächtnis</a:t>
          </a:r>
          <a:endParaRPr lang="de-DE" dirty="0"/>
        </a:p>
      </dgm:t>
    </dgm:pt>
    <dgm:pt modelId="{4A39FE52-7162-4AC9-96BF-7C8D6875CA90}" type="parTrans" cxnId="{2CB231A5-C3C2-46CE-8BC4-097CAFDC2F98}">
      <dgm:prSet/>
      <dgm:spPr/>
      <dgm:t>
        <a:bodyPr/>
        <a:lstStyle/>
        <a:p>
          <a:endParaRPr lang="de-DE"/>
        </a:p>
      </dgm:t>
    </dgm:pt>
    <dgm:pt modelId="{C450DA62-76EA-42FC-BAC5-C5DD31E515D7}" type="sibTrans" cxnId="{2CB231A5-C3C2-46CE-8BC4-097CAFDC2F98}">
      <dgm:prSet/>
      <dgm:spPr/>
      <dgm:t>
        <a:bodyPr/>
        <a:lstStyle/>
        <a:p>
          <a:endParaRPr lang="de-DE"/>
        </a:p>
      </dgm:t>
    </dgm:pt>
    <dgm:pt modelId="{7F919A15-45C2-4654-8FA8-96769F08C6B2}">
      <dgm:prSet/>
      <dgm:spPr/>
      <dgm:t>
        <a:bodyPr/>
        <a:lstStyle/>
        <a:p>
          <a:r>
            <a:rPr lang="de-DE" b="0" i="0" baseline="0" dirty="0"/>
            <a:t>Wahlvermächtnis</a:t>
          </a:r>
          <a:endParaRPr lang="de-DE" dirty="0"/>
        </a:p>
      </dgm:t>
    </dgm:pt>
    <dgm:pt modelId="{FD7DCBA9-0000-44C2-AB38-057E2B3BEEA6}" type="parTrans" cxnId="{1697ADFD-D186-43DD-91A7-16E3D7AEA931}">
      <dgm:prSet/>
      <dgm:spPr/>
      <dgm:t>
        <a:bodyPr/>
        <a:lstStyle/>
        <a:p>
          <a:endParaRPr lang="de-DE"/>
        </a:p>
      </dgm:t>
    </dgm:pt>
    <dgm:pt modelId="{225F01C2-EBD4-45DC-BFC3-EDD8967002CF}" type="sibTrans" cxnId="{1697ADFD-D186-43DD-91A7-16E3D7AEA931}">
      <dgm:prSet/>
      <dgm:spPr/>
      <dgm:t>
        <a:bodyPr/>
        <a:lstStyle/>
        <a:p>
          <a:endParaRPr lang="de-DE"/>
        </a:p>
      </dgm:t>
    </dgm:pt>
    <dgm:pt modelId="{73E3D834-480D-41D6-A91C-68FF66FDB0FE}">
      <dgm:prSet/>
      <dgm:spPr/>
      <dgm:t>
        <a:bodyPr/>
        <a:lstStyle/>
        <a:p>
          <a:r>
            <a:rPr lang="de-DE" b="0" i="0" baseline="0" dirty="0"/>
            <a:t>Quotenvermächtnis </a:t>
          </a:r>
          <a:endParaRPr lang="de-DE" dirty="0"/>
        </a:p>
      </dgm:t>
    </dgm:pt>
    <dgm:pt modelId="{D6EF925A-903F-47AC-B841-EBB0ABE6C721}" type="parTrans" cxnId="{2B57D190-8174-42D7-9952-28D0B5E18B4A}">
      <dgm:prSet/>
      <dgm:spPr/>
      <dgm:t>
        <a:bodyPr/>
        <a:lstStyle/>
        <a:p>
          <a:endParaRPr lang="de-DE"/>
        </a:p>
      </dgm:t>
    </dgm:pt>
    <dgm:pt modelId="{DA9E81ED-D522-4EED-A109-3ACCC874FF3B}" type="sibTrans" cxnId="{2B57D190-8174-42D7-9952-28D0B5E18B4A}">
      <dgm:prSet/>
      <dgm:spPr/>
      <dgm:t>
        <a:bodyPr/>
        <a:lstStyle/>
        <a:p>
          <a:endParaRPr lang="de-DE"/>
        </a:p>
      </dgm:t>
    </dgm:pt>
    <dgm:pt modelId="{1773A96B-86D2-4830-8C3A-AD218E4B77C6}" type="pres">
      <dgm:prSet presAssocID="{6F06ED2A-757A-4A16-A883-AE78D76D623C}" presName="linear" presStyleCnt="0">
        <dgm:presLayoutVars>
          <dgm:animLvl val="lvl"/>
          <dgm:resizeHandles val="exact"/>
        </dgm:presLayoutVars>
      </dgm:prSet>
      <dgm:spPr/>
    </dgm:pt>
    <dgm:pt modelId="{D0DB701D-F2CD-4B7A-B453-971EBDB13616}" type="pres">
      <dgm:prSet presAssocID="{6D73E287-7FCF-469D-8A95-2CD214AFDE48}" presName="parentText" presStyleLbl="node1" presStyleIdx="0" presStyleCnt="6">
        <dgm:presLayoutVars>
          <dgm:chMax val="0"/>
          <dgm:bulletEnabled val="1"/>
        </dgm:presLayoutVars>
      </dgm:prSet>
      <dgm:spPr/>
    </dgm:pt>
    <dgm:pt modelId="{1AC51997-68D0-4157-B9C5-0EF0BBD9932C}" type="pres">
      <dgm:prSet presAssocID="{4F8606F5-994D-464F-8812-03A61DCBFEAE}" presName="spacer" presStyleCnt="0"/>
      <dgm:spPr/>
    </dgm:pt>
    <dgm:pt modelId="{DD65285D-3305-4281-A528-C6DF7FC98700}" type="pres">
      <dgm:prSet presAssocID="{66BE42CB-C42A-4262-A232-EB567D4CA84D}" presName="parentText" presStyleLbl="node1" presStyleIdx="1" presStyleCnt="6">
        <dgm:presLayoutVars>
          <dgm:chMax val="0"/>
          <dgm:bulletEnabled val="1"/>
        </dgm:presLayoutVars>
      </dgm:prSet>
      <dgm:spPr/>
    </dgm:pt>
    <dgm:pt modelId="{258F8109-336A-4323-9BFD-A1837572C4AC}" type="pres">
      <dgm:prSet presAssocID="{1BF9E18C-AF38-4873-A69A-C3FD07353A33}" presName="spacer" presStyleCnt="0"/>
      <dgm:spPr/>
    </dgm:pt>
    <dgm:pt modelId="{409E0460-6D42-4E1F-B870-DE53C3A9FD50}" type="pres">
      <dgm:prSet presAssocID="{9E6743CF-E7FD-4327-AEDD-BA50E0A99A91}" presName="parentText" presStyleLbl="node1" presStyleIdx="2" presStyleCnt="6">
        <dgm:presLayoutVars>
          <dgm:chMax val="0"/>
          <dgm:bulletEnabled val="1"/>
        </dgm:presLayoutVars>
      </dgm:prSet>
      <dgm:spPr/>
    </dgm:pt>
    <dgm:pt modelId="{9E17DC33-0993-4639-B426-DE0758CAB855}" type="pres">
      <dgm:prSet presAssocID="{68A9DFBA-0E1E-4E31-A2FA-ACDBDE48FB1C}" presName="spacer" presStyleCnt="0"/>
      <dgm:spPr/>
    </dgm:pt>
    <dgm:pt modelId="{6E87220D-1FAD-40AF-9B1E-638026C4E344}" type="pres">
      <dgm:prSet presAssocID="{4A146395-4883-4225-9495-D8019C9A4082}" presName="parentText" presStyleLbl="node1" presStyleIdx="3" presStyleCnt="6">
        <dgm:presLayoutVars>
          <dgm:chMax val="0"/>
          <dgm:bulletEnabled val="1"/>
        </dgm:presLayoutVars>
      </dgm:prSet>
      <dgm:spPr/>
    </dgm:pt>
    <dgm:pt modelId="{AEA262CA-EDD4-42CD-969D-B53E891A9ED1}" type="pres">
      <dgm:prSet presAssocID="{C450DA62-76EA-42FC-BAC5-C5DD31E515D7}" presName="spacer" presStyleCnt="0"/>
      <dgm:spPr/>
    </dgm:pt>
    <dgm:pt modelId="{44451D23-B40E-4F2C-8EC0-C87D83209353}" type="pres">
      <dgm:prSet presAssocID="{7F919A15-45C2-4654-8FA8-96769F08C6B2}" presName="parentText" presStyleLbl="node1" presStyleIdx="4" presStyleCnt="6">
        <dgm:presLayoutVars>
          <dgm:chMax val="0"/>
          <dgm:bulletEnabled val="1"/>
        </dgm:presLayoutVars>
      </dgm:prSet>
      <dgm:spPr/>
    </dgm:pt>
    <dgm:pt modelId="{34158301-F0E0-4619-8CD8-BF088A45D649}" type="pres">
      <dgm:prSet presAssocID="{225F01C2-EBD4-45DC-BFC3-EDD8967002CF}" presName="spacer" presStyleCnt="0"/>
      <dgm:spPr/>
    </dgm:pt>
    <dgm:pt modelId="{A09AF725-62EA-49E2-B376-B36E1834EEA1}" type="pres">
      <dgm:prSet presAssocID="{73E3D834-480D-41D6-A91C-68FF66FDB0FE}" presName="parentText" presStyleLbl="node1" presStyleIdx="5" presStyleCnt="6">
        <dgm:presLayoutVars>
          <dgm:chMax val="0"/>
          <dgm:bulletEnabled val="1"/>
        </dgm:presLayoutVars>
      </dgm:prSet>
      <dgm:spPr/>
    </dgm:pt>
  </dgm:ptLst>
  <dgm:cxnLst>
    <dgm:cxn modelId="{DD6AC307-1069-4F68-AD7B-EA4354F7E84B}" srcId="{6F06ED2A-757A-4A16-A883-AE78D76D623C}" destId="{6D73E287-7FCF-469D-8A95-2CD214AFDE48}" srcOrd="0" destOrd="0" parTransId="{EBFAD452-EB48-4502-A956-4A4251AC3B86}" sibTransId="{4F8606F5-994D-464F-8812-03A61DCBFEAE}"/>
    <dgm:cxn modelId="{2BA8ED1F-2F48-40B7-B886-66D6086CA347}" srcId="{6F06ED2A-757A-4A16-A883-AE78D76D623C}" destId="{9E6743CF-E7FD-4327-AEDD-BA50E0A99A91}" srcOrd="2" destOrd="0" parTransId="{023B4903-77FC-4436-A13C-98F6A2578D95}" sibTransId="{68A9DFBA-0E1E-4E31-A2FA-ACDBDE48FB1C}"/>
    <dgm:cxn modelId="{A366D624-99B7-41E8-873F-8099B79B9618}" type="presOf" srcId="{6D73E287-7FCF-469D-8A95-2CD214AFDE48}" destId="{D0DB701D-F2CD-4B7A-B453-971EBDB13616}" srcOrd="0" destOrd="0" presId="urn:microsoft.com/office/officeart/2005/8/layout/vList2"/>
    <dgm:cxn modelId="{D3408C44-FB6C-4148-9386-620C3F427863}" type="presOf" srcId="{6F06ED2A-757A-4A16-A883-AE78D76D623C}" destId="{1773A96B-86D2-4830-8C3A-AD218E4B77C6}" srcOrd="0" destOrd="0" presId="urn:microsoft.com/office/officeart/2005/8/layout/vList2"/>
    <dgm:cxn modelId="{8E460A7D-1BFE-4715-BF7A-1E5B29E272A1}" srcId="{6F06ED2A-757A-4A16-A883-AE78D76D623C}" destId="{66BE42CB-C42A-4262-A232-EB567D4CA84D}" srcOrd="1" destOrd="0" parTransId="{939C0C13-61A7-4589-934C-E3B7B7E0A6F9}" sibTransId="{1BF9E18C-AF38-4873-A69A-C3FD07353A33}"/>
    <dgm:cxn modelId="{3860E182-2F08-4A07-B2C6-07C73089916A}" type="presOf" srcId="{4A146395-4883-4225-9495-D8019C9A4082}" destId="{6E87220D-1FAD-40AF-9B1E-638026C4E344}" srcOrd="0" destOrd="0" presId="urn:microsoft.com/office/officeart/2005/8/layout/vList2"/>
    <dgm:cxn modelId="{2B57D190-8174-42D7-9952-28D0B5E18B4A}" srcId="{6F06ED2A-757A-4A16-A883-AE78D76D623C}" destId="{73E3D834-480D-41D6-A91C-68FF66FDB0FE}" srcOrd="5" destOrd="0" parTransId="{D6EF925A-903F-47AC-B841-EBB0ABE6C721}" sibTransId="{DA9E81ED-D522-4EED-A109-3ACCC874FF3B}"/>
    <dgm:cxn modelId="{46966793-13BD-4CB9-A295-06AB08762CD9}" type="presOf" srcId="{66BE42CB-C42A-4262-A232-EB567D4CA84D}" destId="{DD65285D-3305-4281-A528-C6DF7FC98700}" srcOrd="0" destOrd="0" presId="urn:microsoft.com/office/officeart/2005/8/layout/vList2"/>
    <dgm:cxn modelId="{2CB231A5-C3C2-46CE-8BC4-097CAFDC2F98}" srcId="{6F06ED2A-757A-4A16-A883-AE78D76D623C}" destId="{4A146395-4883-4225-9495-D8019C9A4082}" srcOrd="3" destOrd="0" parTransId="{4A39FE52-7162-4AC9-96BF-7C8D6875CA90}" sibTransId="{C450DA62-76EA-42FC-BAC5-C5DD31E515D7}"/>
    <dgm:cxn modelId="{999DA9B4-8D6F-4287-AFE0-6EA4C47F5B2A}" type="presOf" srcId="{9E6743CF-E7FD-4327-AEDD-BA50E0A99A91}" destId="{409E0460-6D42-4E1F-B870-DE53C3A9FD50}" srcOrd="0" destOrd="0" presId="urn:microsoft.com/office/officeart/2005/8/layout/vList2"/>
    <dgm:cxn modelId="{E8FA20DC-42C7-4327-86B5-C4C2F5A66A0D}" type="presOf" srcId="{73E3D834-480D-41D6-A91C-68FF66FDB0FE}" destId="{A09AF725-62EA-49E2-B376-B36E1834EEA1}" srcOrd="0" destOrd="0" presId="urn:microsoft.com/office/officeart/2005/8/layout/vList2"/>
    <dgm:cxn modelId="{5C18B1EF-7B29-403B-9878-203EE067D200}" type="presOf" srcId="{7F919A15-45C2-4654-8FA8-96769F08C6B2}" destId="{44451D23-B40E-4F2C-8EC0-C87D83209353}" srcOrd="0" destOrd="0" presId="urn:microsoft.com/office/officeart/2005/8/layout/vList2"/>
    <dgm:cxn modelId="{1697ADFD-D186-43DD-91A7-16E3D7AEA931}" srcId="{6F06ED2A-757A-4A16-A883-AE78D76D623C}" destId="{7F919A15-45C2-4654-8FA8-96769F08C6B2}" srcOrd="4" destOrd="0" parTransId="{FD7DCBA9-0000-44C2-AB38-057E2B3BEEA6}" sibTransId="{225F01C2-EBD4-45DC-BFC3-EDD8967002CF}"/>
    <dgm:cxn modelId="{D7AE1F82-84F3-4B27-A59B-C330BE20D749}" type="presParOf" srcId="{1773A96B-86D2-4830-8C3A-AD218E4B77C6}" destId="{D0DB701D-F2CD-4B7A-B453-971EBDB13616}" srcOrd="0" destOrd="0" presId="urn:microsoft.com/office/officeart/2005/8/layout/vList2"/>
    <dgm:cxn modelId="{CF75D0DB-AF04-4092-968C-3F4B78D8E4F7}" type="presParOf" srcId="{1773A96B-86D2-4830-8C3A-AD218E4B77C6}" destId="{1AC51997-68D0-4157-B9C5-0EF0BBD9932C}" srcOrd="1" destOrd="0" presId="urn:microsoft.com/office/officeart/2005/8/layout/vList2"/>
    <dgm:cxn modelId="{20228666-2D45-44BA-893A-9A32C69CBC3A}" type="presParOf" srcId="{1773A96B-86D2-4830-8C3A-AD218E4B77C6}" destId="{DD65285D-3305-4281-A528-C6DF7FC98700}" srcOrd="2" destOrd="0" presId="urn:microsoft.com/office/officeart/2005/8/layout/vList2"/>
    <dgm:cxn modelId="{CA607298-660C-479D-A57E-D9EB5F38A270}" type="presParOf" srcId="{1773A96B-86D2-4830-8C3A-AD218E4B77C6}" destId="{258F8109-336A-4323-9BFD-A1837572C4AC}" srcOrd="3" destOrd="0" presId="urn:microsoft.com/office/officeart/2005/8/layout/vList2"/>
    <dgm:cxn modelId="{1988320D-FBE7-40B0-8F7C-61B88ABEE99C}" type="presParOf" srcId="{1773A96B-86D2-4830-8C3A-AD218E4B77C6}" destId="{409E0460-6D42-4E1F-B870-DE53C3A9FD50}" srcOrd="4" destOrd="0" presId="urn:microsoft.com/office/officeart/2005/8/layout/vList2"/>
    <dgm:cxn modelId="{4D6D299C-EEB3-4366-BB0C-9334E496A035}" type="presParOf" srcId="{1773A96B-86D2-4830-8C3A-AD218E4B77C6}" destId="{9E17DC33-0993-4639-B426-DE0758CAB855}" srcOrd="5" destOrd="0" presId="urn:microsoft.com/office/officeart/2005/8/layout/vList2"/>
    <dgm:cxn modelId="{9011DBC1-1113-46E3-A955-D86129AB7BAC}" type="presParOf" srcId="{1773A96B-86D2-4830-8C3A-AD218E4B77C6}" destId="{6E87220D-1FAD-40AF-9B1E-638026C4E344}" srcOrd="6" destOrd="0" presId="urn:microsoft.com/office/officeart/2005/8/layout/vList2"/>
    <dgm:cxn modelId="{55BF0B60-78AF-487E-AC04-C94DAFCD60FC}" type="presParOf" srcId="{1773A96B-86D2-4830-8C3A-AD218E4B77C6}" destId="{AEA262CA-EDD4-42CD-969D-B53E891A9ED1}" srcOrd="7" destOrd="0" presId="urn:microsoft.com/office/officeart/2005/8/layout/vList2"/>
    <dgm:cxn modelId="{796AF2F5-CB85-40DE-8846-419AFCDA4F6D}" type="presParOf" srcId="{1773A96B-86D2-4830-8C3A-AD218E4B77C6}" destId="{44451D23-B40E-4F2C-8EC0-C87D83209353}" srcOrd="8" destOrd="0" presId="urn:microsoft.com/office/officeart/2005/8/layout/vList2"/>
    <dgm:cxn modelId="{57A87F2F-26EF-4175-AE39-7B54EECAC148}" type="presParOf" srcId="{1773A96B-86D2-4830-8C3A-AD218E4B77C6}" destId="{34158301-F0E0-4619-8CD8-BF088A45D649}" srcOrd="9" destOrd="0" presId="urn:microsoft.com/office/officeart/2005/8/layout/vList2"/>
    <dgm:cxn modelId="{1FD2AE74-FCAD-474B-8717-E3F9D4AE1B46}" type="presParOf" srcId="{1773A96B-86D2-4830-8C3A-AD218E4B77C6}" destId="{A09AF725-62EA-49E2-B376-B36E1834EEA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06ED2A-757A-4A16-A883-AE78D76D62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6D73E287-7FCF-469D-8A95-2CD214AFDE48}">
      <dgm:prSet/>
      <dgm:spPr/>
      <dgm:t>
        <a:bodyPr/>
        <a:lstStyle/>
        <a:p>
          <a:r>
            <a:rPr lang="de-DE"/>
            <a:t>Auflagen</a:t>
          </a:r>
        </a:p>
      </dgm:t>
    </dgm:pt>
    <dgm:pt modelId="{EBFAD452-EB48-4502-A956-4A4251AC3B86}" type="parTrans" cxnId="{DD6AC307-1069-4F68-AD7B-EA4354F7E84B}">
      <dgm:prSet/>
      <dgm:spPr/>
      <dgm:t>
        <a:bodyPr/>
        <a:lstStyle/>
        <a:p>
          <a:endParaRPr lang="de-DE"/>
        </a:p>
      </dgm:t>
    </dgm:pt>
    <dgm:pt modelId="{4F8606F5-994D-464F-8812-03A61DCBFEAE}" type="sibTrans" cxnId="{DD6AC307-1069-4F68-AD7B-EA4354F7E84B}">
      <dgm:prSet/>
      <dgm:spPr/>
      <dgm:t>
        <a:bodyPr/>
        <a:lstStyle/>
        <a:p>
          <a:endParaRPr lang="de-DE"/>
        </a:p>
      </dgm:t>
    </dgm:pt>
    <dgm:pt modelId="{722B2526-B4C0-45BA-B0C7-A5743A64D30A}">
      <dgm:prSet/>
      <dgm:spPr/>
      <dgm:t>
        <a:bodyPr/>
        <a:lstStyle/>
        <a:p>
          <a:r>
            <a:rPr lang="de-DE"/>
            <a:t>Testamentsvollstreckung</a:t>
          </a:r>
        </a:p>
      </dgm:t>
    </dgm:pt>
    <dgm:pt modelId="{B8FFF1AF-D871-4336-9981-D1ACB5C0847A}" type="parTrans" cxnId="{CF736652-7F33-47BF-8ED6-1986A6835959}">
      <dgm:prSet/>
      <dgm:spPr/>
      <dgm:t>
        <a:bodyPr/>
        <a:lstStyle/>
        <a:p>
          <a:endParaRPr lang="de-DE"/>
        </a:p>
      </dgm:t>
    </dgm:pt>
    <dgm:pt modelId="{06D61247-9D0B-4532-9D07-415B6CF70718}" type="sibTrans" cxnId="{CF736652-7F33-47BF-8ED6-1986A6835959}">
      <dgm:prSet/>
      <dgm:spPr/>
      <dgm:t>
        <a:bodyPr/>
        <a:lstStyle/>
        <a:p>
          <a:endParaRPr lang="de-DE"/>
        </a:p>
      </dgm:t>
    </dgm:pt>
    <dgm:pt modelId="{E2A7F8CA-5BF7-419A-A5D6-981BED7A03B6}">
      <dgm:prSet/>
      <dgm:spPr/>
      <dgm:t>
        <a:bodyPr/>
        <a:lstStyle/>
        <a:p>
          <a:r>
            <a:rPr lang="de-DE"/>
            <a:t>Vermächtnisse</a:t>
          </a:r>
        </a:p>
      </dgm:t>
    </dgm:pt>
    <dgm:pt modelId="{FBDC9335-0289-4B48-9303-8DEB67A0F68F}" type="parTrans" cxnId="{FCA0F5EF-918A-4B4B-B814-DFE864AC6A70}">
      <dgm:prSet/>
      <dgm:spPr/>
      <dgm:t>
        <a:bodyPr/>
        <a:lstStyle/>
        <a:p>
          <a:endParaRPr lang="de-DE"/>
        </a:p>
      </dgm:t>
    </dgm:pt>
    <dgm:pt modelId="{6428248A-4E7B-447B-873D-9807EE50697C}" type="sibTrans" cxnId="{FCA0F5EF-918A-4B4B-B814-DFE864AC6A70}">
      <dgm:prSet/>
      <dgm:spPr/>
      <dgm:t>
        <a:bodyPr/>
        <a:lstStyle/>
        <a:p>
          <a:endParaRPr lang="de-DE"/>
        </a:p>
      </dgm:t>
    </dgm:pt>
    <dgm:pt modelId="{7B0F02BD-1363-4286-B26E-65434B500874}">
      <dgm:prSet/>
      <dgm:spPr/>
      <dgm:t>
        <a:bodyPr/>
        <a:lstStyle/>
        <a:p>
          <a:r>
            <a:rPr lang="de-DE" dirty="0"/>
            <a:t>Vor- &amp; Nacherbschaft</a:t>
          </a:r>
        </a:p>
      </dgm:t>
    </dgm:pt>
    <dgm:pt modelId="{1CDD481B-C7F8-42CA-BD73-6848E340831D}" type="parTrans" cxnId="{46B56F59-67E9-4D6A-91C4-BCE5D2711EAA}">
      <dgm:prSet/>
      <dgm:spPr/>
      <dgm:t>
        <a:bodyPr/>
        <a:lstStyle/>
        <a:p>
          <a:endParaRPr lang="de-DE"/>
        </a:p>
      </dgm:t>
    </dgm:pt>
    <dgm:pt modelId="{5654DE76-AAFB-4964-B761-872AE8B5114E}" type="sibTrans" cxnId="{46B56F59-67E9-4D6A-91C4-BCE5D2711EAA}">
      <dgm:prSet/>
      <dgm:spPr/>
      <dgm:t>
        <a:bodyPr/>
        <a:lstStyle/>
        <a:p>
          <a:endParaRPr lang="de-DE"/>
        </a:p>
      </dgm:t>
    </dgm:pt>
    <dgm:pt modelId="{18C31E48-D3A8-41CB-B65A-CF757F762DEB}">
      <dgm:prSet/>
      <dgm:spPr/>
      <dgm:t>
        <a:bodyPr/>
        <a:lstStyle/>
        <a:p>
          <a:r>
            <a:rPr lang="de-DE"/>
            <a:t>Teilungsanordnung</a:t>
          </a:r>
          <a:endParaRPr lang="de-DE" dirty="0"/>
        </a:p>
      </dgm:t>
    </dgm:pt>
    <dgm:pt modelId="{FB8F7A87-7809-4BCB-8C52-5BFB536F2466}" type="parTrans" cxnId="{F83C5591-5F22-469A-88F1-B9CBA80E0E55}">
      <dgm:prSet/>
      <dgm:spPr/>
    </dgm:pt>
    <dgm:pt modelId="{386AAD63-DE86-4BEC-B03E-B875F97658C5}" type="sibTrans" cxnId="{F83C5591-5F22-469A-88F1-B9CBA80E0E55}">
      <dgm:prSet/>
      <dgm:spPr/>
    </dgm:pt>
    <dgm:pt modelId="{1773A96B-86D2-4830-8C3A-AD218E4B77C6}" type="pres">
      <dgm:prSet presAssocID="{6F06ED2A-757A-4A16-A883-AE78D76D623C}" presName="linear" presStyleCnt="0">
        <dgm:presLayoutVars>
          <dgm:animLvl val="lvl"/>
          <dgm:resizeHandles val="exact"/>
        </dgm:presLayoutVars>
      </dgm:prSet>
      <dgm:spPr/>
    </dgm:pt>
    <dgm:pt modelId="{D0DB701D-F2CD-4B7A-B453-971EBDB13616}" type="pres">
      <dgm:prSet presAssocID="{6D73E287-7FCF-469D-8A95-2CD214AFDE48}" presName="parentText" presStyleLbl="node1" presStyleIdx="0" presStyleCnt="5">
        <dgm:presLayoutVars>
          <dgm:chMax val="0"/>
          <dgm:bulletEnabled val="1"/>
        </dgm:presLayoutVars>
      </dgm:prSet>
      <dgm:spPr/>
    </dgm:pt>
    <dgm:pt modelId="{1AC51997-68D0-4157-B9C5-0EF0BBD9932C}" type="pres">
      <dgm:prSet presAssocID="{4F8606F5-994D-464F-8812-03A61DCBFEAE}" presName="spacer" presStyleCnt="0"/>
      <dgm:spPr/>
    </dgm:pt>
    <dgm:pt modelId="{6AB4C4AE-0817-4A69-A099-F31C990891BA}" type="pres">
      <dgm:prSet presAssocID="{722B2526-B4C0-45BA-B0C7-A5743A64D30A}" presName="parentText" presStyleLbl="node1" presStyleIdx="1" presStyleCnt="5">
        <dgm:presLayoutVars>
          <dgm:chMax val="0"/>
          <dgm:bulletEnabled val="1"/>
        </dgm:presLayoutVars>
      </dgm:prSet>
      <dgm:spPr/>
    </dgm:pt>
    <dgm:pt modelId="{39B5AC2A-A9A7-4571-86DD-C45D41B067A5}" type="pres">
      <dgm:prSet presAssocID="{06D61247-9D0B-4532-9D07-415B6CF70718}" presName="spacer" presStyleCnt="0"/>
      <dgm:spPr/>
    </dgm:pt>
    <dgm:pt modelId="{5336CB3D-96C1-46C7-B79A-C164D57FF3DB}" type="pres">
      <dgm:prSet presAssocID="{E2A7F8CA-5BF7-419A-A5D6-981BED7A03B6}" presName="parentText" presStyleLbl="node1" presStyleIdx="2" presStyleCnt="5">
        <dgm:presLayoutVars>
          <dgm:chMax val="0"/>
          <dgm:bulletEnabled val="1"/>
        </dgm:presLayoutVars>
      </dgm:prSet>
      <dgm:spPr/>
    </dgm:pt>
    <dgm:pt modelId="{3BC85A9A-E2BB-436A-A390-49C7521408C0}" type="pres">
      <dgm:prSet presAssocID="{6428248A-4E7B-447B-873D-9807EE50697C}" presName="spacer" presStyleCnt="0"/>
      <dgm:spPr/>
    </dgm:pt>
    <dgm:pt modelId="{EE757B7E-EB83-4B3F-A9A8-69AAFCF5F69A}" type="pres">
      <dgm:prSet presAssocID="{7B0F02BD-1363-4286-B26E-65434B500874}" presName="parentText" presStyleLbl="node1" presStyleIdx="3" presStyleCnt="5">
        <dgm:presLayoutVars>
          <dgm:chMax val="0"/>
          <dgm:bulletEnabled val="1"/>
        </dgm:presLayoutVars>
      </dgm:prSet>
      <dgm:spPr/>
    </dgm:pt>
    <dgm:pt modelId="{37281035-89DB-468B-A088-7A3ACBED2FE7}" type="pres">
      <dgm:prSet presAssocID="{5654DE76-AAFB-4964-B761-872AE8B5114E}" presName="spacer" presStyleCnt="0"/>
      <dgm:spPr/>
    </dgm:pt>
    <dgm:pt modelId="{BEFC722B-F361-44AB-AC9B-C39006B8369C}" type="pres">
      <dgm:prSet presAssocID="{18C31E48-D3A8-41CB-B65A-CF757F762DEB}" presName="parentText" presStyleLbl="node1" presStyleIdx="4" presStyleCnt="5">
        <dgm:presLayoutVars>
          <dgm:chMax val="0"/>
          <dgm:bulletEnabled val="1"/>
        </dgm:presLayoutVars>
      </dgm:prSet>
      <dgm:spPr/>
    </dgm:pt>
  </dgm:ptLst>
  <dgm:cxnLst>
    <dgm:cxn modelId="{DD6AC307-1069-4F68-AD7B-EA4354F7E84B}" srcId="{6F06ED2A-757A-4A16-A883-AE78D76D623C}" destId="{6D73E287-7FCF-469D-8A95-2CD214AFDE48}" srcOrd="0" destOrd="0" parTransId="{EBFAD452-EB48-4502-A956-4A4251AC3B86}" sibTransId="{4F8606F5-994D-464F-8812-03A61DCBFEAE}"/>
    <dgm:cxn modelId="{A366D624-99B7-41E8-873F-8099B79B9618}" type="presOf" srcId="{6D73E287-7FCF-469D-8A95-2CD214AFDE48}" destId="{D0DB701D-F2CD-4B7A-B453-971EBDB13616}" srcOrd="0" destOrd="0" presId="urn:microsoft.com/office/officeart/2005/8/layout/vList2"/>
    <dgm:cxn modelId="{4ED03C3D-572A-4433-A3E5-5FB4F0751B37}" type="presOf" srcId="{7B0F02BD-1363-4286-B26E-65434B500874}" destId="{EE757B7E-EB83-4B3F-A9A8-69AAFCF5F69A}" srcOrd="0" destOrd="0" presId="urn:microsoft.com/office/officeart/2005/8/layout/vList2"/>
    <dgm:cxn modelId="{D3408C44-FB6C-4148-9386-620C3F427863}" type="presOf" srcId="{6F06ED2A-757A-4A16-A883-AE78D76D623C}" destId="{1773A96B-86D2-4830-8C3A-AD218E4B77C6}" srcOrd="0" destOrd="0" presId="urn:microsoft.com/office/officeart/2005/8/layout/vList2"/>
    <dgm:cxn modelId="{BCC04765-C068-4AD0-98CC-4E1386524A8F}" type="presOf" srcId="{18C31E48-D3A8-41CB-B65A-CF757F762DEB}" destId="{BEFC722B-F361-44AB-AC9B-C39006B8369C}" srcOrd="0" destOrd="0" presId="urn:microsoft.com/office/officeart/2005/8/layout/vList2"/>
    <dgm:cxn modelId="{CF736652-7F33-47BF-8ED6-1986A6835959}" srcId="{6F06ED2A-757A-4A16-A883-AE78D76D623C}" destId="{722B2526-B4C0-45BA-B0C7-A5743A64D30A}" srcOrd="1" destOrd="0" parTransId="{B8FFF1AF-D871-4336-9981-D1ACB5C0847A}" sibTransId="{06D61247-9D0B-4532-9D07-415B6CF70718}"/>
    <dgm:cxn modelId="{6CC6ED76-887D-4472-8471-E04505EE4C08}" type="presOf" srcId="{722B2526-B4C0-45BA-B0C7-A5743A64D30A}" destId="{6AB4C4AE-0817-4A69-A099-F31C990891BA}" srcOrd="0" destOrd="0" presId="urn:microsoft.com/office/officeart/2005/8/layout/vList2"/>
    <dgm:cxn modelId="{46B56F59-67E9-4D6A-91C4-BCE5D2711EAA}" srcId="{6F06ED2A-757A-4A16-A883-AE78D76D623C}" destId="{7B0F02BD-1363-4286-B26E-65434B500874}" srcOrd="3" destOrd="0" parTransId="{1CDD481B-C7F8-42CA-BD73-6848E340831D}" sibTransId="{5654DE76-AAFB-4964-B761-872AE8B5114E}"/>
    <dgm:cxn modelId="{F83C5591-5F22-469A-88F1-B9CBA80E0E55}" srcId="{6F06ED2A-757A-4A16-A883-AE78D76D623C}" destId="{18C31E48-D3A8-41CB-B65A-CF757F762DEB}" srcOrd="4" destOrd="0" parTransId="{FB8F7A87-7809-4BCB-8C52-5BFB536F2466}" sibTransId="{386AAD63-DE86-4BEC-B03E-B875F97658C5}"/>
    <dgm:cxn modelId="{775B0AB2-B29F-4A5F-BBD4-F553A8642762}" type="presOf" srcId="{E2A7F8CA-5BF7-419A-A5D6-981BED7A03B6}" destId="{5336CB3D-96C1-46C7-B79A-C164D57FF3DB}" srcOrd="0" destOrd="0" presId="urn:microsoft.com/office/officeart/2005/8/layout/vList2"/>
    <dgm:cxn modelId="{FCA0F5EF-918A-4B4B-B814-DFE864AC6A70}" srcId="{6F06ED2A-757A-4A16-A883-AE78D76D623C}" destId="{E2A7F8CA-5BF7-419A-A5D6-981BED7A03B6}" srcOrd="2" destOrd="0" parTransId="{FBDC9335-0289-4B48-9303-8DEB67A0F68F}" sibTransId="{6428248A-4E7B-447B-873D-9807EE50697C}"/>
    <dgm:cxn modelId="{D7AE1F82-84F3-4B27-A59B-C330BE20D749}" type="presParOf" srcId="{1773A96B-86D2-4830-8C3A-AD218E4B77C6}" destId="{D0DB701D-F2CD-4B7A-B453-971EBDB13616}" srcOrd="0" destOrd="0" presId="urn:microsoft.com/office/officeart/2005/8/layout/vList2"/>
    <dgm:cxn modelId="{CF75D0DB-AF04-4092-968C-3F4B78D8E4F7}" type="presParOf" srcId="{1773A96B-86D2-4830-8C3A-AD218E4B77C6}" destId="{1AC51997-68D0-4157-B9C5-0EF0BBD9932C}" srcOrd="1" destOrd="0" presId="urn:microsoft.com/office/officeart/2005/8/layout/vList2"/>
    <dgm:cxn modelId="{FB537F42-C34F-499C-924A-50CF353A76B6}" type="presParOf" srcId="{1773A96B-86D2-4830-8C3A-AD218E4B77C6}" destId="{6AB4C4AE-0817-4A69-A099-F31C990891BA}" srcOrd="2" destOrd="0" presId="urn:microsoft.com/office/officeart/2005/8/layout/vList2"/>
    <dgm:cxn modelId="{C66FCCAF-A0DD-4F42-B5EC-FCC47A58A0C2}" type="presParOf" srcId="{1773A96B-86D2-4830-8C3A-AD218E4B77C6}" destId="{39B5AC2A-A9A7-4571-86DD-C45D41B067A5}" srcOrd="3" destOrd="0" presId="urn:microsoft.com/office/officeart/2005/8/layout/vList2"/>
    <dgm:cxn modelId="{736E2584-6FBB-4F62-8200-64559525B42F}" type="presParOf" srcId="{1773A96B-86D2-4830-8C3A-AD218E4B77C6}" destId="{5336CB3D-96C1-46C7-B79A-C164D57FF3DB}" srcOrd="4" destOrd="0" presId="urn:microsoft.com/office/officeart/2005/8/layout/vList2"/>
    <dgm:cxn modelId="{DC0840AA-5E93-49F1-9710-6856B6182947}" type="presParOf" srcId="{1773A96B-86D2-4830-8C3A-AD218E4B77C6}" destId="{3BC85A9A-E2BB-436A-A390-49C7521408C0}" srcOrd="5" destOrd="0" presId="urn:microsoft.com/office/officeart/2005/8/layout/vList2"/>
    <dgm:cxn modelId="{98B2357C-25FF-434B-8558-453E37251CAA}" type="presParOf" srcId="{1773A96B-86D2-4830-8C3A-AD218E4B77C6}" destId="{EE757B7E-EB83-4B3F-A9A8-69AAFCF5F69A}" srcOrd="6" destOrd="0" presId="urn:microsoft.com/office/officeart/2005/8/layout/vList2"/>
    <dgm:cxn modelId="{71D01207-4F03-4C81-8E6F-9FBC6F654593}" type="presParOf" srcId="{1773A96B-86D2-4830-8C3A-AD218E4B77C6}" destId="{37281035-89DB-468B-A088-7A3ACBED2FE7}" srcOrd="7" destOrd="0" presId="urn:microsoft.com/office/officeart/2005/8/layout/vList2"/>
    <dgm:cxn modelId="{E618B8BF-8467-405C-9DAF-7D329B6BC8EC}" type="presParOf" srcId="{1773A96B-86D2-4830-8C3A-AD218E4B77C6}" destId="{BEFC722B-F361-44AB-AC9B-C39006B8369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06ED2A-757A-4A16-A883-AE78D76D623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6D73E287-7FCF-469D-8A95-2CD214AFDE48}">
      <dgm:prSet/>
      <dgm:spPr/>
      <dgm:t>
        <a:bodyPr/>
        <a:lstStyle/>
        <a:p>
          <a:r>
            <a:rPr lang="de-DE" dirty="0"/>
            <a:t>Erbengemeinschaft</a:t>
          </a:r>
        </a:p>
      </dgm:t>
    </dgm:pt>
    <dgm:pt modelId="{EBFAD452-EB48-4502-A956-4A4251AC3B86}" type="parTrans" cxnId="{DD6AC307-1069-4F68-AD7B-EA4354F7E84B}">
      <dgm:prSet/>
      <dgm:spPr/>
      <dgm:t>
        <a:bodyPr/>
        <a:lstStyle/>
        <a:p>
          <a:endParaRPr lang="de-DE"/>
        </a:p>
      </dgm:t>
    </dgm:pt>
    <dgm:pt modelId="{4F8606F5-994D-464F-8812-03A61DCBFEAE}" type="sibTrans" cxnId="{DD6AC307-1069-4F68-AD7B-EA4354F7E84B}">
      <dgm:prSet/>
      <dgm:spPr/>
      <dgm:t>
        <a:bodyPr/>
        <a:lstStyle/>
        <a:p>
          <a:endParaRPr lang="de-DE"/>
        </a:p>
      </dgm:t>
    </dgm:pt>
    <dgm:pt modelId="{1016E7F6-2262-4FB8-8C1A-107D180CF2C7}">
      <dgm:prSet/>
      <dgm:spPr/>
      <dgm:t>
        <a:bodyPr/>
        <a:lstStyle/>
        <a:p>
          <a:r>
            <a:rPr lang="de-DE" dirty="0"/>
            <a:t>Aufteilung der Erbmasse</a:t>
          </a:r>
        </a:p>
      </dgm:t>
    </dgm:pt>
    <dgm:pt modelId="{3CAEAE87-30E7-4AB2-A587-75FCF542720D}" type="parTrans" cxnId="{F47E3EFE-7876-48AC-BDFD-46050CB95EF9}">
      <dgm:prSet/>
      <dgm:spPr/>
      <dgm:t>
        <a:bodyPr/>
        <a:lstStyle/>
        <a:p>
          <a:endParaRPr lang="de-DE"/>
        </a:p>
      </dgm:t>
    </dgm:pt>
    <dgm:pt modelId="{7F90921D-6A29-4F5E-B728-6AB4151CEFA9}" type="sibTrans" cxnId="{F47E3EFE-7876-48AC-BDFD-46050CB95EF9}">
      <dgm:prSet/>
      <dgm:spPr/>
      <dgm:t>
        <a:bodyPr/>
        <a:lstStyle/>
        <a:p>
          <a:endParaRPr lang="de-DE"/>
        </a:p>
      </dgm:t>
    </dgm:pt>
    <dgm:pt modelId="{5948E981-68BF-46D5-A29F-26E9CCC10903}">
      <dgm:prSet/>
      <dgm:spPr/>
      <dgm:t>
        <a:bodyPr/>
        <a:lstStyle/>
        <a:p>
          <a:r>
            <a:rPr lang="de-DE" dirty="0"/>
            <a:t>Gemeinsames Handeln</a:t>
          </a:r>
        </a:p>
      </dgm:t>
    </dgm:pt>
    <dgm:pt modelId="{05EC8A18-0A94-4CD7-80E2-3149C5935F82}" type="parTrans" cxnId="{BF837CEE-793B-4D83-9119-46B1EBE91F6D}">
      <dgm:prSet/>
      <dgm:spPr/>
      <dgm:t>
        <a:bodyPr/>
        <a:lstStyle/>
        <a:p>
          <a:endParaRPr lang="de-DE"/>
        </a:p>
      </dgm:t>
    </dgm:pt>
    <dgm:pt modelId="{EBF1205A-07C8-4220-AC1D-67B33DF9EE9E}" type="sibTrans" cxnId="{BF837CEE-793B-4D83-9119-46B1EBE91F6D}">
      <dgm:prSet/>
      <dgm:spPr/>
      <dgm:t>
        <a:bodyPr/>
        <a:lstStyle/>
        <a:p>
          <a:endParaRPr lang="de-DE"/>
        </a:p>
      </dgm:t>
    </dgm:pt>
    <dgm:pt modelId="{D7419E04-8D02-4A6B-964E-2DB073E14ADA}">
      <dgm:prSet/>
      <dgm:spPr/>
      <dgm:t>
        <a:bodyPr/>
        <a:lstStyle/>
        <a:p>
          <a:r>
            <a:rPr lang="de-DE" dirty="0"/>
            <a:t>In der Praxis oft problematisch</a:t>
          </a:r>
        </a:p>
      </dgm:t>
    </dgm:pt>
    <dgm:pt modelId="{67216209-B51C-4B41-9A20-C74A8D327BB0}" type="parTrans" cxnId="{F5CF31D5-88DD-4049-B899-26DE6696599E}">
      <dgm:prSet/>
      <dgm:spPr/>
      <dgm:t>
        <a:bodyPr/>
        <a:lstStyle/>
        <a:p>
          <a:endParaRPr lang="de-DE"/>
        </a:p>
      </dgm:t>
    </dgm:pt>
    <dgm:pt modelId="{1F94E9DB-E31A-4FFD-A87D-B57465388EBD}" type="sibTrans" cxnId="{F5CF31D5-88DD-4049-B899-26DE6696599E}">
      <dgm:prSet/>
      <dgm:spPr/>
      <dgm:t>
        <a:bodyPr/>
        <a:lstStyle/>
        <a:p>
          <a:endParaRPr lang="de-DE"/>
        </a:p>
      </dgm:t>
    </dgm:pt>
    <dgm:pt modelId="{E77DEFBA-BEA5-4FDB-8326-0EB4E1040E95}" type="pres">
      <dgm:prSet presAssocID="{6F06ED2A-757A-4A16-A883-AE78D76D623C}" presName="composite" presStyleCnt="0">
        <dgm:presLayoutVars>
          <dgm:chMax val="1"/>
          <dgm:dir/>
          <dgm:resizeHandles val="exact"/>
        </dgm:presLayoutVars>
      </dgm:prSet>
      <dgm:spPr/>
    </dgm:pt>
    <dgm:pt modelId="{63BE287D-F7EE-491E-9256-3DC0F0F0126C}" type="pres">
      <dgm:prSet presAssocID="{6D73E287-7FCF-469D-8A95-2CD214AFDE48}" presName="roof" presStyleLbl="dkBgShp" presStyleIdx="0" presStyleCnt="2"/>
      <dgm:spPr/>
    </dgm:pt>
    <dgm:pt modelId="{992F144A-E547-4839-B5AB-DB8CC2152203}" type="pres">
      <dgm:prSet presAssocID="{6D73E287-7FCF-469D-8A95-2CD214AFDE48}" presName="pillars" presStyleCnt="0"/>
      <dgm:spPr/>
    </dgm:pt>
    <dgm:pt modelId="{7C2EE005-7371-4E57-BFFB-0833D4D71E71}" type="pres">
      <dgm:prSet presAssocID="{6D73E287-7FCF-469D-8A95-2CD214AFDE48}" presName="pillar1" presStyleLbl="node1" presStyleIdx="0" presStyleCnt="3">
        <dgm:presLayoutVars>
          <dgm:bulletEnabled val="1"/>
        </dgm:presLayoutVars>
      </dgm:prSet>
      <dgm:spPr/>
    </dgm:pt>
    <dgm:pt modelId="{EC5E6338-C121-448F-B276-EF2F3DC1C213}" type="pres">
      <dgm:prSet presAssocID="{5948E981-68BF-46D5-A29F-26E9CCC10903}" presName="pillarX" presStyleLbl="node1" presStyleIdx="1" presStyleCnt="3">
        <dgm:presLayoutVars>
          <dgm:bulletEnabled val="1"/>
        </dgm:presLayoutVars>
      </dgm:prSet>
      <dgm:spPr/>
    </dgm:pt>
    <dgm:pt modelId="{01887E7C-DEFB-48F6-8CFA-1E91BA20654A}" type="pres">
      <dgm:prSet presAssocID="{D7419E04-8D02-4A6B-964E-2DB073E14ADA}" presName="pillarX" presStyleLbl="node1" presStyleIdx="2" presStyleCnt="3">
        <dgm:presLayoutVars>
          <dgm:bulletEnabled val="1"/>
        </dgm:presLayoutVars>
      </dgm:prSet>
      <dgm:spPr/>
    </dgm:pt>
    <dgm:pt modelId="{A458B0BC-E6C6-4947-AB00-BB68F6ED2040}" type="pres">
      <dgm:prSet presAssocID="{6D73E287-7FCF-469D-8A95-2CD214AFDE48}" presName="base" presStyleLbl="dkBgShp" presStyleIdx="1" presStyleCnt="2"/>
      <dgm:spPr/>
    </dgm:pt>
  </dgm:ptLst>
  <dgm:cxnLst>
    <dgm:cxn modelId="{DD6AC307-1069-4F68-AD7B-EA4354F7E84B}" srcId="{6F06ED2A-757A-4A16-A883-AE78D76D623C}" destId="{6D73E287-7FCF-469D-8A95-2CD214AFDE48}" srcOrd="0" destOrd="0" parTransId="{EBFAD452-EB48-4502-A956-4A4251AC3B86}" sibTransId="{4F8606F5-994D-464F-8812-03A61DCBFEAE}"/>
    <dgm:cxn modelId="{78447B29-C500-468B-AABF-B7C88D152691}" type="presOf" srcId="{6D73E287-7FCF-469D-8A95-2CD214AFDE48}" destId="{63BE287D-F7EE-491E-9256-3DC0F0F0126C}" srcOrd="0" destOrd="0" presId="urn:microsoft.com/office/officeart/2005/8/layout/hList3"/>
    <dgm:cxn modelId="{CEC0AA2F-DEB7-45F8-B220-8A3F8A6AA756}" type="presOf" srcId="{6F06ED2A-757A-4A16-A883-AE78D76D623C}" destId="{E77DEFBA-BEA5-4FDB-8326-0EB4E1040E95}" srcOrd="0" destOrd="0" presId="urn:microsoft.com/office/officeart/2005/8/layout/hList3"/>
    <dgm:cxn modelId="{3D65B74C-B396-4345-805A-DE7F56AF740A}" type="presOf" srcId="{D7419E04-8D02-4A6B-964E-2DB073E14ADA}" destId="{01887E7C-DEFB-48F6-8CFA-1E91BA20654A}" srcOrd="0" destOrd="0" presId="urn:microsoft.com/office/officeart/2005/8/layout/hList3"/>
    <dgm:cxn modelId="{B761A773-D8A2-4E97-B312-76E146C11FA6}" type="presOf" srcId="{5948E981-68BF-46D5-A29F-26E9CCC10903}" destId="{EC5E6338-C121-448F-B276-EF2F3DC1C213}" srcOrd="0" destOrd="0" presId="urn:microsoft.com/office/officeart/2005/8/layout/hList3"/>
    <dgm:cxn modelId="{C3D6DDC8-A956-42C9-B747-4EA7317F7D3A}" type="presOf" srcId="{1016E7F6-2262-4FB8-8C1A-107D180CF2C7}" destId="{7C2EE005-7371-4E57-BFFB-0833D4D71E71}" srcOrd="0" destOrd="0" presId="urn:microsoft.com/office/officeart/2005/8/layout/hList3"/>
    <dgm:cxn modelId="{F5CF31D5-88DD-4049-B899-26DE6696599E}" srcId="{6D73E287-7FCF-469D-8A95-2CD214AFDE48}" destId="{D7419E04-8D02-4A6B-964E-2DB073E14ADA}" srcOrd="2" destOrd="0" parTransId="{67216209-B51C-4B41-9A20-C74A8D327BB0}" sibTransId="{1F94E9DB-E31A-4FFD-A87D-B57465388EBD}"/>
    <dgm:cxn modelId="{BF837CEE-793B-4D83-9119-46B1EBE91F6D}" srcId="{6D73E287-7FCF-469D-8A95-2CD214AFDE48}" destId="{5948E981-68BF-46D5-A29F-26E9CCC10903}" srcOrd="1" destOrd="0" parTransId="{05EC8A18-0A94-4CD7-80E2-3149C5935F82}" sibTransId="{EBF1205A-07C8-4220-AC1D-67B33DF9EE9E}"/>
    <dgm:cxn modelId="{F47E3EFE-7876-48AC-BDFD-46050CB95EF9}" srcId="{6D73E287-7FCF-469D-8A95-2CD214AFDE48}" destId="{1016E7F6-2262-4FB8-8C1A-107D180CF2C7}" srcOrd="0" destOrd="0" parTransId="{3CAEAE87-30E7-4AB2-A587-75FCF542720D}" sibTransId="{7F90921D-6A29-4F5E-B728-6AB4151CEFA9}"/>
    <dgm:cxn modelId="{916F055E-6D0B-4834-8E28-FFFF30BABAD1}" type="presParOf" srcId="{E77DEFBA-BEA5-4FDB-8326-0EB4E1040E95}" destId="{63BE287D-F7EE-491E-9256-3DC0F0F0126C}" srcOrd="0" destOrd="0" presId="urn:microsoft.com/office/officeart/2005/8/layout/hList3"/>
    <dgm:cxn modelId="{42849E4C-A361-4F4E-8E4E-CD8B4EE47323}" type="presParOf" srcId="{E77DEFBA-BEA5-4FDB-8326-0EB4E1040E95}" destId="{992F144A-E547-4839-B5AB-DB8CC2152203}" srcOrd="1" destOrd="0" presId="urn:microsoft.com/office/officeart/2005/8/layout/hList3"/>
    <dgm:cxn modelId="{825F8251-A03C-4955-A526-0CE16E3F24B9}" type="presParOf" srcId="{992F144A-E547-4839-B5AB-DB8CC2152203}" destId="{7C2EE005-7371-4E57-BFFB-0833D4D71E71}" srcOrd="0" destOrd="0" presId="urn:microsoft.com/office/officeart/2005/8/layout/hList3"/>
    <dgm:cxn modelId="{E60AC248-8582-4530-8C71-6574C6536976}" type="presParOf" srcId="{992F144A-E547-4839-B5AB-DB8CC2152203}" destId="{EC5E6338-C121-448F-B276-EF2F3DC1C213}" srcOrd="1" destOrd="0" presId="urn:microsoft.com/office/officeart/2005/8/layout/hList3"/>
    <dgm:cxn modelId="{CDA407FB-ACF2-49D1-9697-C6C37A78A8A0}" type="presParOf" srcId="{992F144A-E547-4839-B5AB-DB8CC2152203}" destId="{01887E7C-DEFB-48F6-8CFA-1E91BA20654A}" srcOrd="2" destOrd="0" presId="urn:microsoft.com/office/officeart/2005/8/layout/hList3"/>
    <dgm:cxn modelId="{259D1F52-2773-44A5-8103-E718A9CB9048}" type="presParOf" srcId="{E77DEFBA-BEA5-4FDB-8326-0EB4E1040E95}" destId="{A458B0BC-E6C6-4947-AB00-BB68F6ED204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D77479-93FB-4781-B7B8-D3BBF3C0F7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56E2F9EC-DED0-4919-932D-57C91CE86AEE}">
      <dgm:prSet/>
      <dgm:spPr/>
      <dgm:t>
        <a:bodyPr/>
        <a:lstStyle/>
        <a:p>
          <a:r>
            <a:rPr lang="de-DE"/>
            <a:t>Unklarer Erbe</a:t>
          </a:r>
        </a:p>
      </dgm:t>
    </dgm:pt>
    <dgm:pt modelId="{96FF952B-64CA-4F90-9E9D-B7B5BB484462}" type="parTrans" cxnId="{FB754CD7-2B06-4132-BE60-A8078C8E0C6F}">
      <dgm:prSet/>
      <dgm:spPr/>
      <dgm:t>
        <a:bodyPr/>
        <a:lstStyle/>
        <a:p>
          <a:endParaRPr lang="de-DE"/>
        </a:p>
      </dgm:t>
    </dgm:pt>
    <dgm:pt modelId="{1466146E-08C7-4D52-BBD2-CC87506D6CEF}" type="sibTrans" cxnId="{FB754CD7-2B06-4132-BE60-A8078C8E0C6F}">
      <dgm:prSet/>
      <dgm:spPr/>
      <dgm:t>
        <a:bodyPr/>
        <a:lstStyle/>
        <a:p>
          <a:endParaRPr lang="de-DE"/>
        </a:p>
      </dgm:t>
    </dgm:pt>
    <dgm:pt modelId="{942BBE04-94EC-4AE9-922A-CEA205C0483D}">
      <dgm:prSet/>
      <dgm:spPr/>
      <dgm:t>
        <a:bodyPr/>
        <a:lstStyle/>
        <a:p>
          <a:r>
            <a:rPr lang="de-DE"/>
            <a:t>Keine Hinterlegung</a:t>
          </a:r>
        </a:p>
      </dgm:t>
    </dgm:pt>
    <dgm:pt modelId="{CF826DE6-A5DF-439E-B0F9-56097EBD1445}" type="parTrans" cxnId="{75AFCF06-1D30-4C62-9B35-0C5283632CD9}">
      <dgm:prSet/>
      <dgm:spPr/>
      <dgm:t>
        <a:bodyPr/>
        <a:lstStyle/>
        <a:p>
          <a:endParaRPr lang="de-DE"/>
        </a:p>
      </dgm:t>
    </dgm:pt>
    <dgm:pt modelId="{9847100A-516A-4454-9028-17A4C773E1FA}" type="sibTrans" cxnId="{75AFCF06-1D30-4C62-9B35-0C5283632CD9}">
      <dgm:prSet/>
      <dgm:spPr/>
      <dgm:t>
        <a:bodyPr/>
        <a:lstStyle/>
        <a:p>
          <a:endParaRPr lang="de-DE"/>
        </a:p>
      </dgm:t>
    </dgm:pt>
    <dgm:pt modelId="{6829E2AF-2A84-431A-9E6D-0259920984C2}">
      <dgm:prSet/>
      <dgm:spPr/>
      <dgm:t>
        <a:bodyPr/>
        <a:lstStyle/>
        <a:p>
          <a:r>
            <a:rPr lang="de-DE"/>
            <a:t>Formfehler</a:t>
          </a:r>
        </a:p>
      </dgm:t>
    </dgm:pt>
    <dgm:pt modelId="{3EF58390-1EA4-40DB-B52B-B7E4067B54C1}" type="parTrans" cxnId="{74C3996B-5DF0-46C3-9948-1A3B3D9D2266}">
      <dgm:prSet/>
      <dgm:spPr/>
      <dgm:t>
        <a:bodyPr/>
        <a:lstStyle/>
        <a:p>
          <a:endParaRPr lang="de-DE"/>
        </a:p>
      </dgm:t>
    </dgm:pt>
    <dgm:pt modelId="{1345009E-59CC-4392-BE08-F7C6A4E4D17A}" type="sibTrans" cxnId="{74C3996B-5DF0-46C3-9948-1A3B3D9D2266}">
      <dgm:prSet/>
      <dgm:spPr/>
      <dgm:t>
        <a:bodyPr/>
        <a:lstStyle/>
        <a:p>
          <a:endParaRPr lang="de-DE"/>
        </a:p>
      </dgm:t>
    </dgm:pt>
    <dgm:pt modelId="{9017443D-4139-4970-B9F7-BA2D0A9E3660}">
      <dgm:prSet/>
      <dgm:spPr/>
      <dgm:t>
        <a:bodyPr/>
        <a:lstStyle/>
        <a:p>
          <a:r>
            <a:rPr lang="de-DE"/>
            <a:t>Fehlerhaft verwendete Fachbegriffe</a:t>
          </a:r>
        </a:p>
      </dgm:t>
    </dgm:pt>
    <dgm:pt modelId="{8E46C15B-389B-4724-9EC6-13AAC7F56AF5}" type="parTrans" cxnId="{E3308696-2EAB-45B5-9EE5-66E9E056188D}">
      <dgm:prSet/>
      <dgm:spPr/>
      <dgm:t>
        <a:bodyPr/>
        <a:lstStyle/>
        <a:p>
          <a:endParaRPr lang="de-DE"/>
        </a:p>
      </dgm:t>
    </dgm:pt>
    <dgm:pt modelId="{B660DBF1-E707-41FA-BC83-FF16FF09A78E}" type="sibTrans" cxnId="{E3308696-2EAB-45B5-9EE5-66E9E056188D}">
      <dgm:prSet/>
      <dgm:spPr/>
      <dgm:t>
        <a:bodyPr/>
        <a:lstStyle/>
        <a:p>
          <a:endParaRPr lang="de-DE"/>
        </a:p>
      </dgm:t>
    </dgm:pt>
    <dgm:pt modelId="{5E6A2248-A4D1-4C94-8C34-95348B808BB4}">
      <dgm:prSet/>
      <dgm:spPr/>
      <dgm:t>
        <a:bodyPr/>
        <a:lstStyle/>
        <a:p>
          <a:r>
            <a:rPr lang="de-DE"/>
            <a:t>Ungenaue Beschreibungen</a:t>
          </a:r>
        </a:p>
      </dgm:t>
    </dgm:pt>
    <dgm:pt modelId="{9FDB35A9-6FC2-4E7D-AF84-CC78CF4A8BC6}" type="parTrans" cxnId="{A58B8D8A-4219-4870-B1AE-764D47EF7523}">
      <dgm:prSet/>
      <dgm:spPr/>
      <dgm:t>
        <a:bodyPr/>
        <a:lstStyle/>
        <a:p>
          <a:endParaRPr lang="de-DE"/>
        </a:p>
      </dgm:t>
    </dgm:pt>
    <dgm:pt modelId="{ADFB9098-B731-49A6-B65A-C4400E25E3BF}" type="sibTrans" cxnId="{A58B8D8A-4219-4870-B1AE-764D47EF7523}">
      <dgm:prSet/>
      <dgm:spPr/>
      <dgm:t>
        <a:bodyPr/>
        <a:lstStyle/>
        <a:p>
          <a:endParaRPr lang="de-DE"/>
        </a:p>
      </dgm:t>
    </dgm:pt>
    <dgm:pt modelId="{4165F692-E205-4FF6-9C99-E74377A71FED}" type="pres">
      <dgm:prSet presAssocID="{C9D77479-93FB-4781-B7B8-D3BBF3C0F798}" presName="linear" presStyleCnt="0">
        <dgm:presLayoutVars>
          <dgm:animLvl val="lvl"/>
          <dgm:resizeHandles val="exact"/>
        </dgm:presLayoutVars>
      </dgm:prSet>
      <dgm:spPr/>
    </dgm:pt>
    <dgm:pt modelId="{F582D357-69A8-4623-B807-40552548FC8C}" type="pres">
      <dgm:prSet presAssocID="{56E2F9EC-DED0-4919-932D-57C91CE86AEE}" presName="parentText" presStyleLbl="node1" presStyleIdx="0" presStyleCnt="5">
        <dgm:presLayoutVars>
          <dgm:chMax val="0"/>
          <dgm:bulletEnabled val="1"/>
        </dgm:presLayoutVars>
      </dgm:prSet>
      <dgm:spPr/>
    </dgm:pt>
    <dgm:pt modelId="{39609BF7-72E6-4EC4-83DA-C112BE6F1C2E}" type="pres">
      <dgm:prSet presAssocID="{1466146E-08C7-4D52-BBD2-CC87506D6CEF}" presName="spacer" presStyleCnt="0"/>
      <dgm:spPr/>
    </dgm:pt>
    <dgm:pt modelId="{128573D1-A590-4218-ACA8-37B48AF0FB67}" type="pres">
      <dgm:prSet presAssocID="{942BBE04-94EC-4AE9-922A-CEA205C0483D}" presName="parentText" presStyleLbl="node1" presStyleIdx="1" presStyleCnt="5">
        <dgm:presLayoutVars>
          <dgm:chMax val="0"/>
          <dgm:bulletEnabled val="1"/>
        </dgm:presLayoutVars>
      </dgm:prSet>
      <dgm:spPr/>
    </dgm:pt>
    <dgm:pt modelId="{DA98FD82-1F38-4C91-A673-8C617BF87E85}" type="pres">
      <dgm:prSet presAssocID="{9847100A-516A-4454-9028-17A4C773E1FA}" presName="spacer" presStyleCnt="0"/>
      <dgm:spPr/>
    </dgm:pt>
    <dgm:pt modelId="{6039F75C-E57B-4B82-92D4-2683D727398E}" type="pres">
      <dgm:prSet presAssocID="{6829E2AF-2A84-431A-9E6D-0259920984C2}" presName="parentText" presStyleLbl="node1" presStyleIdx="2" presStyleCnt="5">
        <dgm:presLayoutVars>
          <dgm:chMax val="0"/>
          <dgm:bulletEnabled val="1"/>
        </dgm:presLayoutVars>
      </dgm:prSet>
      <dgm:spPr/>
    </dgm:pt>
    <dgm:pt modelId="{D0AC1AC8-A6A6-44D8-9378-263BF3AB896A}" type="pres">
      <dgm:prSet presAssocID="{1345009E-59CC-4392-BE08-F7C6A4E4D17A}" presName="spacer" presStyleCnt="0"/>
      <dgm:spPr/>
    </dgm:pt>
    <dgm:pt modelId="{C5079CDC-F341-4360-8F52-D449DB1B28A2}" type="pres">
      <dgm:prSet presAssocID="{9017443D-4139-4970-B9F7-BA2D0A9E3660}" presName="parentText" presStyleLbl="node1" presStyleIdx="3" presStyleCnt="5">
        <dgm:presLayoutVars>
          <dgm:chMax val="0"/>
          <dgm:bulletEnabled val="1"/>
        </dgm:presLayoutVars>
      </dgm:prSet>
      <dgm:spPr/>
    </dgm:pt>
    <dgm:pt modelId="{CBBFD1AC-455E-4C9E-B87A-F43D70F0940C}" type="pres">
      <dgm:prSet presAssocID="{B660DBF1-E707-41FA-BC83-FF16FF09A78E}" presName="spacer" presStyleCnt="0"/>
      <dgm:spPr/>
    </dgm:pt>
    <dgm:pt modelId="{0C892333-FD4F-4241-AA33-CC6E79D8F086}" type="pres">
      <dgm:prSet presAssocID="{5E6A2248-A4D1-4C94-8C34-95348B808BB4}" presName="parentText" presStyleLbl="node1" presStyleIdx="4" presStyleCnt="5">
        <dgm:presLayoutVars>
          <dgm:chMax val="0"/>
          <dgm:bulletEnabled val="1"/>
        </dgm:presLayoutVars>
      </dgm:prSet>
      <dgm:spPr/>
    </dgm:pt>
  </dgm:ptLst>
  <dgm:cxnLst>
    <dgm:cxn modelId="{75AFCF06-1D30-4C62-9B35-0C5283632CD9}" srcId="{C9D77479-93FB-4781-B7B8-D3BBF3C0F798}" destId="{942BBE04-94EC-4AE9-922A-CEA205C0483D}" srcOrd="1" destOrd="0" parTransId="{CF826DE6-A5DF-439E-B0F9-56097EBD1445}" sibTransId="{9847100A-516A-4454-9028-17A4C773E1FA}"/>
    <dgm:cxn modelId="{953CBC25-E45F-475D-B161-15F9CA803138}" type="presOf" srcId="{C9D77479-93FB-4781-B7B8-D3BBF3C0F798}" destId="{4165F692-E205-4FF6-9C99-E74377A71FED}" srcOrd="0" destOrd="0" presId="urn:microsoft.com/office/officeart/2005/8/layout/vList2"/>
    <dgm:cxn modelId="{4A02EB3B-BC49-4249-8C20-033DC4F9E079}" type="presOf" srcId="{6829E2AF-2A84-431A-9E6D-0259920984C2}" destId="{6039F75C-E57B-4B82-92D4-2683D727398E}" srcOrd="0" destOrd="0" presId="urn:microsoft.com/office/officeart/2005/8/layout/vList2"/>
    <dgm:cxn modelId="{74C3996B-5DF0-46C3-9948-1A3B3D9D2266}" srcId="{C9D77479-93FB-4781-B7B8-D3BBF3C0F798}" destId="{6829E2AF-2A84-431A-9E6D-0259920984C2}" srcOrd="2" destOrd="0" parTransId="{3EF58390-1EA4-40DB-B52B-B7E4067B54C1}" sibTransId="{1345009E-59CC-4392-BE08-F7C6A4E4D17A}"/>
    <dgm:cxn modelId="{A58B8D8A-4219-4870-B1AE-764D47EF7523}" srcId="{C9D77479-93FB-4781-B7B8-D3BBF3C0F798}" destId="{5E6A2248-A4D1-4C94-8C34-95348B808BB4}" srcOrd="4" destOrd="0" parTransId="{9FDB35A9-6FC2-4E7D-AF84-CC78CF4A8BC6}" sibTransId="{ADFB9098-B731-49A6-B65A-C4400E25E3BF}"/>
    <dgm:cxn modelId="{E3308696-2EAB-45B5-9EE5-66E9E056188D}" srcId="{C9D77479-93FB-4781-B7B8-D3BBF3C0F798}" destId="{9017443D-4139-4970-B9F7-BA2D0A9E3660}" srcOrd="3" destOrd="0" parTransId="{8E46C15B-389B-4724-9EC6-13AAC7F56AF5}" sibTransId="{B660DBF1-E707-41FA-BC83-FF16FF09A78E}"/>
    <dgm:cxn modelId="{847BBF98-E98A-4614-9DE6-1F0C462CC204}" type="presOf" srcId="{9017443D-4139-4970-B9F7-BA2D0A9E3660}" destId="{C5079CDC-F341-4360-8F52-D449DB1B28A2}" srcOrd="0" destOrd="0" presId="urn:microsoft.com/office/officeart/2005/8/layout/vList2"/>
    <dgm:cxn modelId="{218BC3BF-0512-4F45-B8E4-94F8E98AD2FF}" type="presOf" srcId="{942BBE04-94EC-4AE9-922A-CEA205C0483D}" destId="{128573D1-A590-4218-ACA8-37B48AF0FB67}" srcOrd="0" destOrd="0" presId="urn:microsoft.com/office/officeart/2005/8/layout/vList2"/>
    <dgm:cxn modelId="{FB754CD7-2B06-4132-BE60-A8078C8E0C6F}" srcId="{C9D77479-93FB-4781-B7B8-D3BBF3C0F798}" destId="{56E2F9EC-DED0-4919-932D-57C91CE86AEE}" srcOrd="0" destOrd="0" parTransId="{96FF952B-64CA-4F90-9E9D-B7B5BB484462}" sibTransId="{1466146E-08C7-4D52-BBD2-CC87506D6CEF}"/>
    <dgm:cxn modelId="{32A540E4-73D5-4534-95D6-6AE065BA97AF}" type="presOf" srcId="{5E6A2248-A4D1-4C94-8C34-95348B808BB4}" destId="{0C892333-FD4F-4241-AA33-CC6E79D8F086}" srcOrd="0" destOrd="0" presId="urn:microsoft.com/office/officeart/2005/8/layout/vList2"/>
    <dgm:cxn modelId="{A00BCEF0-62E5-49A5-91EF-8CF9FEBE9F9B}" type="presOf" srcId="{56E2F9EC-DED0-4919-932D-57C91CE86AEE}" destId="{F582D357-69A8-4623-B807-40552548FC8C}" srcOrd="0" destOrd="0" presId="urn:microsoft.com/office/officeart/2005/8/layout/vList2"/>
    <dgm:cxn modelId="{8582970F-22FE-4CB5-BFE0-52200F632841}" type="presParOf" srcId="{4165F692-E205-4FF6-9C99-E74377A71FED}" destId="{F582D357-69A8-4623-B807-40552548FC8C}" srcOrd="0" destOrd="0" presId="urn:microsoft.com/office/officeart/2005/8/layout/vList2"/>
    <dgm:cxn modelId="{9D270B32-FB76-4BB8-839D-4A85EAA88751}" type="presParOf" srcId="{4165F692-E205-4FF6-9C99-E74377A71FED}" destId="{39609BF7-72E6-4EC4-83DA-C112BE6F1C2E}" srcOrd="1" destOrd="0" presId="urn:microsoft.com/office/officeart/2005/8/layout/vList2"/>
    <dgm:cxn modelId="{E6DE8F4F-6A1B-4E79-8102-8D50B0F01322}" type="presParOf" srcId="{4165F692-E205-4FF6-9C99-E74377A71FED}" destId="{128573D1-A590-4218-ACA8-37B48AF0FB67}" srcOrd="2" destOrd="0" presId="urn:microsoft.com/office/officeart/2005/8/layout/vList2"/>
    <dgm:cxn modelId="{F049C9EA-FC73-4A54-81B2-D9D13FCA4647}" type="presParOf" srcId="{4165F692-E205-4FF6-9C99-E74377A71FED}" destId="{DA98FD82-1F38-4C91-A673-8C617BF87E85}" srcOrd="3" destOrd="0" presId="urn:microsoft.com/office/officeart/2005/8/layout/vList2"/>
    <dgm:cxn modelId="{2C8CA3CB-F202-4C6B-A65C-9ED1115D1ACC}" type="presParOf" srcId="{4165F692-E205-4FF6-9C99-E74377A71FED}" destId="{6039F75C-E57B-4B82-92D4-2683D727398E}" srcOrd="4" destOrd="0" presId="urn:microsoft.com/office/officeart/2005/8/layout/vList2"/>
    <dgm:cxn modelId="{33552BC5-6820-4897-9226-4FED374E172F}" type="presParOf" srcId="{4165F692-E205-4FF6-9C99-E74377A71FED}" destId="{D0AC1AC8-A6A6-44D8-9378-263BF3AB896A}" srcOrd="5" destOrd="0" presId="urn:microsoft.com/office/officeart/2005/8/layout/vList2"/>
    <dgm:cxn modelId="{38EEEE45-B61D-42DF-8279-02D6E9D4A412}" type="presParOf" srcId="{4165F692-E205-4FF6-9C99-E74377A71FED}" destId="{C5079CDC-F341-4360-8F52-D449DB1B28A2}" srcOrd="6" destOrd="0" presId="urn:microsoft.com/office/officeart/2005/8/layout/vList2"/>
    <dgm:cxn modelId="{33AC113D-4A61-46A3-A4EF-3DB428E9B052}" type="presParOf" srcId="{4165F692-E205-4FF6-9C99-E74377A71FED}" destId="{CBBFD1AC-455E-4C9E-B87A-F43D70F0940C}" srcOrd="7" destOrd="0" presId="urn:microsoft.com/office/officeart/2005/8/layout/vList2"/>
    <dgm:cxn modelId="{21A11EFC-C420-4606-BEEF-2251C6B27D4A}" type="presParOf" srcId="{4165F692-E205-4FF6-9C99-E74377A71FED}" destId="{0C892333-FD4F-4241-AA33-CC6E79D8F08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8BEC5-DFD3-4E6F-A463-E9E63BDBEAE0}">
      <dsp:nvSpPr>
        <dsp:cNvPr id="0" name=""/>
        <dsp:cNvSpPr/>
      </dsp:nvSpPr>
      <dsp:spPr>
        <a:xfrm>
          <a:off x="0" y="3574497"/>
          <a:ext cx="10515600" cy="7629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4. </a:t>
          </a:r>
          <a:r>
            <a:rPr lang="en-US" sz="2700" kern="1200" dirty="0" err="1"/>
            <a:t>Ordnung</a:t>
          </a:r>
          <a:endParaRPr lang="en-US" sz="2700" kern="1200" dirty="0"/>
        </a:p>
      </dsp:txBody>
      <dsp:txXfrm>
        <a:off x="0" y="3574497"/>
        <a:ext cx="3154680" cy="762997"/>
      </dsp:txXfrm>
    </dsp:sp>
    <dsp:sp modelId="{2CC0EF81-4ED4-4558-8FB7-ECB1D65818ED}">
      <dsp:nvSpPr>
        <dsp:cNvPr id="0" name=""/>
        <dsp:cNvSpPr/>
      </dsp:nvSpPr>
      <dsp:spPr>
        <a:xfrm>
          <a:off x="0" y="2684333"/>
          <a:ext cx="10515600" cy="7629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3. </a:t>
          </a:r>
          <a:r>
            <a:rPr lang="en-US" sz="2700" kern="1200" dirty="0" err="1"/>
            <a:t>Ordnung</a:t>
          </a:r>
          <a:endParaRPr lang="en-US" sz="2700" kern="1200" dirty="0"/>
        </a:p>
      </dsp:txBody>
      <dsp:txXfrm>
        <a:off x="0" y="2684333"/>
        <a:ext cx="3154680" cy="762997"/>
      </dsp:txXfrm>
    </dsp:sp>
    <dsp:sp modelId="{1E3F52A6-AED0-40A6-B596-6A78C5EC9041}">
      <dsp:nvSpPr>
        <dsp:cNvPr id="0" name=""/>
        <dsp:cNvSpPr/>
      </dsp:nvSpPr>
      <dsp:spPr>
        <a:xfrm>
          <a:off x="0" y="1794170"/>
          <a:ext cx="10515600" cy="7629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2. </a:t>
          </a:r>
          <a:r>
            <a:rPr lang="en-US" sz="2700" kern="1200" dirty="0" err="1"/>
            <a:t>Ordnung</a:t>
          </a:r>
          <a:endParaRPr lang="en-US" sz="2700" kern="1200" dirty="0"/>
        </a:p>
      </dsp:txBody>
      <dsp:txXfrm>
        <a:off x="0" y="1794170"/>
        <a:ext cx="3154680" cy="762997"/>
      </dsp:txXfrm>
    </dsp:sp>
    <dsp:sp modelId="{37BD5D09-B9FD-4317-B0EF-B70EC99B455C}">
      <dsp:nvSpPr>
        <dsp:cNvPr id="0" name=""/>
        <dsp:cNvSpPr/>
      </dsp:nvSpPr>
      <dsp:spPr>
        <a:xfrm>
          <a:off x="0" y="904007"/>
          <a:ext cx="10515600" cy="7629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1. </a:t>
          </a:r>
          <a:r>
            <a:rPr lang="en-US" sz="2700" kern="1200" dirty="0" err="1"/>
            <a:t>Ordnung</a:t>
          </a:r>
          <a:endParaRPr lang="en-US" sz="2700" kern="1200" dirty="0"/>
        </a:p>
      </dsp:txBody>
      <dsp:txXfrm>
        <a:off x="0" y="904007"/>
        <a:ext cx="3154680" cy="762997"/>
      </dsp:txXfrm>
    </dsp:sp>
    <dsp:sp modelId="{6AB7F582-0740-4680-885A-75F7387A51F1}">
      <dsp:nvSpPr>
        <dsp:cNvPr id="0" name=""/>
        <dsp:cNvSpPr/>
      </dsp:nvSpPr>
      <dsp:spPr>
        <a:xfrm>
          <a:off x="0" y="13843"/>
          <a:ext cx="10515600" cy="7629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0" y="13843"/>
        <a:ext cx="3154680" cy="762997"/>
      </dsp:txXfrm>
    </dsp:sp>
    <dsp:sp modelId="{D184A8B2-CEC9-4F37-8F28-9B8EC01E8B64}">
      <dsp:nvSpPr>
        <dsp:cNvPr id="0" name=""/>
        <dsp:cNvSpPr/>
      </dsp:nvSpPr>
      <dsp:spPr>
        <a:xfrm>
          <a:off x="4703272" y="77426"/>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1" kern="1200" dirty="0"/>
            <a:t>Erblasser und Ehepartner</a:t>
          </a:r>
          <a:endParaRPr lang="en-US" sz="1100" kern="1200" dirty="0"/>
        </a:p>
      </dsp:txBody>
      <dsp:txXfrm>
        <a:off x="4721895" y="96049"/>
        <a:ext cx="916500" cy="598584"/>
      </dsp:txXfrm>
    </dsp:sp>
    <dsp:sp modelId="{21755BD0-1846-4C65-AA9C-6363B364DFB9}">
      <dsp:nvSpPr>
        <dsp:cNvPr id="0" name=""/>
        <dsp:cNvSpPr/>
      </dsp:nvSpPr>
      <dsp:spPr>
        <a:xfrm>
          <a:off x="3940275" y="713257"/>
          <a:ext cx="1239870" cy="254332"/>
        </a:xfrm>
        <a:custGeom>
          <a:avLst/>
          <a:gdLst/>
          <a:ahLst/>
          <a:cxnLst/>
          <a:rect l="0" t="0" r="0" b="0"/>
          <a:pathLst>
            <a:path>
              <a:moveTo>
                <a:pt x="1239870" y="0"/>
              </a:moveTo>
              <a:lnTo>
                <a:pt x="1239870" y="127166"/>
              </a:lnTo>
              <a:lnTo>
                <a:pt x="0" y="127166"/>
              </a:lnTo>
              <a:lnTo>
                <a:pt x="0" y="254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3A9F98-DA94-46CE-AE94-670B8A0FBCD9}">
      <dsp:nvSpPr>
        <dsp:cNvPr id="0" name=""/>
        <dsp:cNvSpPr/>
      </dsp:nvSpPr>
      <dsp:spPr>
        <a:xfrm>
          <a:off x="3463402" y="967590"/>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Kinder</a:t>
          </a:r>
        </a:p>
      </dsp:txBody>
      <dsp:txXfrm>
        <a:off x="3482025" y="986213"/>
        <a:ext cx="916500" cy="598584"/>
      </dsp:txXfrm>
    </dsp:sp>
    <dsp:sp modelId="{CA23BB11-3E97-4971-A0D4-4A8B68107A9B}">
      <dsp:nvSpPr>
        <dsp:cNvPr id="0" name=""/>
        <dsp:cNvSpPr/>
      </dsp:nvSpPr>
      <dsp:spPr>
        <a:xfrm>
          <a:off x="5134426" y="713257"/>
          <a:ext cx="91440" cy="254332"/>
        </a:xfrm>
        <a:custGeom>
          <a:avLst/>
          <a:gdLst/>
          <a:ahLst/>
          <a:cxnLst/>
          <a:rect l="0" t="0" r="0" b="0"/>
          <a:pathLst>
            <a:path>
              <a:moveTo>
                <a:pt x="45720" y="0"/>
              </a:moveTo>
              <a:lnTo>
                <a:pt x="45720" y="254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12BC58-D58A-40BD-A8AC-70663DB2C4B1}">
      <dsp:nvSpPr>
        <dsp:cNvPr id="0" name=""/>
        <dsp:cNvSpPr/>
      </dsp:nvSpPr>
      <dsp:spPr>
        <a:xfrm>
          <a:off x="4703272" y="967590"/>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Enkelkinder</a:t>
          </a:r>
          <a:endParaRPr lang="en-US" sz="1100" kern="1200" dirty="0"/>
        </a:p>
      </dsp:txBody>
      <dsp:txXfrm>
        <a:off x="4721895" y="986213"/>
        <a:ext cx="916500" cy="598584"/>
      </dsp:txXfrm>
    </dsp:sp>
    <dsp:sp modelId="{4BCEE62B-CF0A-4402-9E4D-376E67876CF2}">
      <dsp:nvSpPr>
        <dsp:cNvPr id="0" name=""/>
        <dsp:cNvSpPr/>
      </dsp:nvSpPr>
      <dsp:spPr>
        <a:xfrm>
          <a:off x="5180146" y="713257"/>
          <a:ext cx="1239870" cy="254332"/>
        </a:xfrm>
        <a:custGeom>
          <a:avLst/>
          <a:gdLst/>
          <a:ahLst/>
          <a:cxnLst/>
          <a:rect l="0" t="0" r="0" b="0"/>
          <a:pathLst>
            <a:path>
              <a:moveTo>
                <a:pt x="0" y="0"/>
              </a:moveTo>
              <a:lnTo>
                <a:pt x="0" y="127166"/>
              </a:lnTo>
              <a:lnTo>
                <a:pt x="1239870" y="127166"/>
              </a:lnTo>
              <a:lnTo>
                <a:pt x="1239870" y="254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1A21AC-AE9F-41DA-9B36-D8DB1CB08B0A}">
      <dsp:nvSpPr>
        <dsp:cNvPr id="0" name=""/>
        <dsp:cNvSpPr/>
      </dsp:nvSpPr>
      <dsp:spPr>
        <a:xfrm>
          <a:off x="5943143" y="967590"/>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Nachkommen</a:t>
          </a:r>
          <a:r>
            <a:rPr lang="en-US" sz="1100" kern="1200" dirty="0"/>
            <a:t> 1. </a:t>
          </a:r>
          <a:r>
            <a:rPr lang="en-US" sz="1100" kern="1200" dirty="0" err="1"/>
            <a:t>Ordnung</a:t>
          </a:r>
          <a:endParaRPr lang="en-US" sz="1100" kern="1200" dirty="0"/>
        </a:p>
      </dsp:txBody>
      <dsp:txXfrm>
        <a:off x="5961766" y="986213"/>
        <a:ext cx="916500" cy="598584"/>
      </dsp:txXfrm>
    </dsp:sp>
    <dsp:sp modelId="{263A6380-AD56-439F-A0A2-1C07C277E658}">
      <dsp:nvSpPr>
        <dsp:cNvPr id="0" name=""/>
        <dsp:cNvSpPr/>
      </dsp:nvSpPr>
      <dsp:spPr>
        <a:xfrm>
          <a:off x="5180146" y="1603421"/>
          <a:ext cx="1239870" cy="254332"/>
        </a:xfrm>
        <a:custGeom>
          <a:avLst/>
          <a:gdLst/>
          <a:ahLst/>
          <a:cxnLst/>
          <a:rect l="0" t="0" r="0" b="0"/>
          <a:pathLst>
            <a:path>
              <a:moveTo>
                <a:pt x="1239870" y="0"/>
              </a:moveTo>
              <a:lnTo>
                <a:pt x="1239870" y="127166"/>
              </a:lnTo>
              <a:lnTo>
                <a:pt x="0" y="127166"/>
              </a:lnTo>
              <a:lnTo>
                <a:pt x="0" y="254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5BFDD4-C1EE-4771-99A4-2CAAAE4B9DF2}">
      <dsp:nvSpPr>
        <dsp:cNvPr id="0" name=""/>
        <dsp:cNvSpPr/>
      </dsp:nvSpPr>
      <dsp:spPr>
        <a:xfrm>
          <a:off x="4703272" y="1857753"/>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Nachkommen</a:t>
          </a:r>
          <a:r>
            <a:rPr lang="en-US" sz="1100" kern="1200" dirty="0"/>
            <a:t> 2. </a:t>
          </a:r>
          <a:r>
            <a:rPr lang="en-US" sz="1100" kern="1200" dirty="0" err="1"/>
            <a:t>Ordnung</a:t>
          </a:r>
          <a:endParaRPr lang="en-US" sz="1100" kern="1200" dirty="0"/>
        </a:p>
      </dsp:txBody>
      <dsp:txXfrm>
        <a:off x="4721895" y="1876376"/>
        <a:ext cx="916500" cy="598584"/>
      </dsp:txXfrm>
    </dsp:sp>
    <dsp:sp modelId="{42FC495A-0AE8-4381-97FB-3804EEC6EFB4}">
      <dsp:nvSpPr>
        <dsp:cNvPr id="0" name=""/>
        <dsp:cNvSpPr/>
      </dsp:nvSpPr>
      <dsp:spPr>
        <a:xfrm>
          <a:off x="6374296" y="1603421"/>
          <a:ext cx="91440" cy="254332"/>
        </a:xfrm>
        <a:custGeom>
          <a:avLst/>
          <a:gdLst/>
          <a:ahLst/>
          <a:cxnLst/>
          <a:rect l="0" t="0" r="0" b="0"/>
          <a:pathLst>
            <a:path>
              <a:moveTo>
                <a:pt x="45720" y="0"/>
              </a:moveTo>
              <a:lnTo>
                <a:pt x="45720" y="254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ADDFF-6E7A-447B-97AC-882040FF07CE}">
      <dsp:nvSpPr>
        <dsp:cNvPr id="0" name=""/>
        <dsp:cNvSpPr/>
      </dsp:nvSpPr>
      <dsp:spPr>
        <a:xfrm>
          <a:off x="5943143" y="1857753"/>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Geschwister</a:t>
          </a:r>
          <a:endParaRPr lang="en-US" sz="1100" kern="1200" dirty="0"/>
        </a:p>
      </dsp:txBody>
      <dsp:txXfrm>
        <a:off x="5961766" y="1876376"/>
        <a:ext cx="916500" cy="598584"/>
      </dsp:txXfrm>
    </dsp:sp>
    <dsp:sp modelId="{D481BD31-F292-4FCC-8B8C-B2D1995671A6}">
      <dsp:nvSpPr>
        <dsp:cNvPr id="0" name=""/>
        <dsp:cNvSpPr/>
      </dsp:nvSpPr>
      <dsp:spPr>
        <a:xfrm>
          <a:off x="6420016" y="1603421"/>
          <a:ext cx="1239870" cy="254332"/>
        </a:xfrm>
        <a:custGeom>
          <a:avLst/>
          <a:gdLst/>
          <a:ahLst/>
          <a:cxnLst/>
          <a:rect l="0" t="0" r="0" b="0"/>
          <a:pathLst>
            <a:path>
              <a:moveTo>
                <a:pt x="0" y="0"/>
              </a:moveTo>
              <a:lnTo>
                <a:pt x="0" y="127166"/>
              </a:lnTo>
              <a:lnTo>
                <a:pt x="1239870" y="127166"/>
              </a:lnTo>
              <a:lnTo>
                <a:pt x="1239870" y="254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191648-0012-409B-8F45-119A3897DDE3}">
      <dsp:nvSpPr>
        <dsp:cNvPr id="0" name=""/>
        <dsp:cNvSpPr/>
      </dsp:nvSpPr>
      <dsp:spPr>
        <a:xfrm>
          <a:off x="7183013" y="1857753"/>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Eltern</a:t>
          </a:r>
          <a:endParaRPr lang="en-US" sz="1100" kern="1200" dirty="0"/>
        </a:p>
      </dsp:txBody>
      <dsp:txXfrm>
        <a:off x="7201636" y="1876376"/>
        <a:ext cx="916500" cy="598584"/>
      </dsp:txXfrm>
    </dsp:sp>
    <dsp:sp modelId="{08D9CAA0-C0BB-4E13-AA48-AD1CBF8F43C9}">
      <dsp:nvSpPr>
        <dsp:cNvPr id="0" name=""/>
        <dsp:cNvSpPr/>
      </dsp:nvSpPr>
      <dsp:spPr>
        <a:xfrm>
          <a:off x="6420016" y="2493584"/>
          <a:ext cx="1239870" cy="254332"/>
        </a:xfrm>
        <a:custGeom>
          <a:avLst/>
          <a:gdLst/>
          <a:ahLst/>
          <a:cxnLst/>
          <a:rect l="0" t="0" r="0" b="0"/>
          <a:pathLst>
            <a:path>
              <a:moveTo>
                <a:pt x="1239870" y="0"/>
              </a:moveTo>
              <a:lnTo>
                <a:pt x="1239870" y="127166"/>
              </a:lnTo>
              <a:lnTo>
                <a:pt x="0" y="127166"/>
              </a:lnTo>
              <a:lnTo>
                <a:pt x="0" y="254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DF1E0-EA97-4CF1-BF8C-C5E17F02E79F}">
      <dsp:nvSpPr>
        <dsp:cNvPr id="0" name=""/>
        <dsp:cNvSpPr/>
      </dsp:nvSpPr>
      <dsp:spPr>
        <a:xfrm>
          <a:off x="5943143" y="2747916"/>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Onkel</a:t>
          </a:r>
          <a:r>
            <a:rPr lang="en-US" sz="1100" kern="1200" dirty="0"/>
            <a:t> / </a:t>
          </a:r>
          <a:r>
            <a:rPr lang="en-US" sz="1100" kern="1200" dirty="0" err="1"/>
            <a:t>Tante</a:t>
          </a:r>
          <a:endParaRPr lang="en-US" sz="1100" kern="1200" dirty="0"/>
        </a:p>
      </dsp:txBody>
      <dsp:txXfrm>
        <a:off x="5961766" y="2766539"/>
        <a:ext cx="916500" cy="598584"/>
      </dsp:txXfrm>
    </dsp:sp>
    <dsp:sp modelId="{4BF21FB8-FDFB-4A64-893F-0E6FCD560C8C}">
      <dsp:nvSpPr>
        <dsp:cNvPr id="0" name=""/>
        <dsp:cNvSpPr/>
      </dsp:nvSpPr>
      <dsp:spPr>
        <a:xfrm>
          <a:off x="7614166" y="2493584"/>
          <a:ext cx="91440" cy="254332"/>
        </a:xfrm>
        <a:custGeom>
          <a:avLst/>
          <a:gdLst/>
          <a:ahLst/>
          <a:cxnLst/>
          <a:rect l="0" t="0" r="0" b="0"/>
          <a:pathLst>
            <a:path>
              <a:moveTo>
                <a:pt x="45720" y="0"/>
              </a:moveTo>
              <a:lnTo>
                <a:pt x="45720" y="254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3F6CE-49B6-4346-A318-E475F84E13DA}">
      <dsp:nvSpPr>
        <dsp:cNvPr id="0" name=""/>
        <dsp:cNvSpPr/>
      </dsp:nvSpPr>
      <dsp:spPr>
        <a:xfrm>
          <a:off x="7183013" y="2747916"/>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Couin</a:t>
          </a:r>
          <a:r>
            <a:rPr lang="en-US" sz="1100" kern="1200" dirty="0"/>
            <a:t> / </a:t>
          </a:r>
          <a:r>
            <a:rPr lang="en-US" sz="1100" kern="1200" dirty="0" err="1"/>
            <a:t>Cousine</a:t>
          </a:r>
          <a:endParaRPr lang="en-US" sz="1100" kern="1200" dirty="0"/>
        </a:p>
      </dsp:txBody>
      <dsp:txXfrm>
        <a:off x="7201636" y="2766539"/>
        <a:ext cx="916500" cy="598584"/>
      </dsp:txXfrm>
    </dsp:sp>
    <dsp:sp modelId="{D356A70C-C43B-4F1C-BDCB-89D812EDFDFA}">
      <dsp:nvSpPr>
        <dsp:cNvPr id="0" name=""/>
        <dsp:cNvSpPr/>
      </dsp:nvSpPr>
      <dsp:spPr>
        <a:xfrm>
          <a:off x="7659886" y="2493584"/>
          <a:ext cx="1239870" cy="254332"/>
        </a:xfrm>
        <a:custGeom>
          <a:avLst/>
          <a:gdLst/>
          <a:ahLst/>
          <a:cxnLst/>
          <a:rect l="0" t="0" r="0" b="0"/>
          <a:pathLst>
            <a:path>
              <a:moveTo>
                <a:pt x="0" y="0"/>
              </a:moveTo>
              <a:lnTo>
                <a:pt x="0" y="127166"/>
              </a:lnTo>
              <a:lnTo>
                <a:pt x="1239870" y="127166"/>
              </a:lnTo>
              <a:lnTo>
                <a:pt x="1239870" y="254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E3B7D6-A0F2-44E8-BCE3-602180727C08}">
      <dsp:nvSpPr>
        <dsp:cNvPr id="0" name=""/>
        <dsp:cNvSpPr/>
      </dsp:nvSpPr>
      <dsp:spPr>
        <a:xfrm>
          <a:off x="8422883" y="2747916"/>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Großeltern</a:t>
          </a:r>
          <a:endParaRPr lang="en-US" sz="1100" kern="1200" dirty="0"/>
        </a:p>
      </dsp:txBody>
      <dsp:txXfrm>
        <a:off x="8441506" y="2766539"/>
        <a:ext cx="916500" cy="598584"/>
      </dsp:txXfrm>
    </dsp:sp>
    <dsp:sp modelId="{605A7D7E-64AB-4839-9A9C-FB10FD7ABBFD}">
      <dsp:nvSpPr>
        <dsp:cNvPr id="0" name=""/>
        <dsp:cNvSpPr/>
      </dsp:nvSpPr>
      <dsp:spPr>
        <a:xfrm>
          <a:off x="8279821" y="3383747"/>
          <a:ext cx="619935" cy="254332"/>
        </a:xfrm>
        <a:custGeom>
          <a:avLst/>
          <a:gdLst/>
          <a:ahLst/>
          <a:cxnLst/>
          <a:rect l="0" t="0" r="0" b="0"/>
          <a:pathLst>
            <a:path>
              <a:moveTo>
                <a:pt x="619935" y="0"/>
              </a:moveTo>
              <a:lnTo>
                <a:pt x="619935" y="127166"/>
              </a:lnTo>
              <a:lnTo>
                <a:pt x="0" y="127166"/>
              </a:lnTo>
              <a:lnTo>
                <a:pt x="0" y="254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D8030D-DF05-438C-83D0-FC8D2E33F10E}">
      <dsp:nvSpPr>
        <dsp:cNvPr id="0" name=""/>
        <dsp:cNvSpPr/>
      </dsp:nvSpPr>
      <dsp:spPr>
        <a:xfrm>
          <a:off x="7802948" y="3638080"/>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Großtante</a:t>
          </a:r>
          <a:r>
            <a:rPr lang="en-US" sz="1100" kern="1200" dirty="0"/>
            <a:t> / </a:t>
          </a:r>
          <a:r>
            <a:rPr lang="en-US" sz="1100" kern="1200" dirty="0" err="1"/>
            <a:t>Großonkel</a:t>
          </a:r>
          <a:endParaRPr lang="en-US" sz="1100" kern="1200" dirty="0"/>
        </a:p>
      </dsp:txBody>
      <dsp:txXfrm>
        <a:off x="7821571" y="3656703"/>
        <a:ext cx="916500" cy="598584"/>
      </dsp:txXfrm>
    </dsp:sp>
    <dsp:sp modelId="{805EE1C9-7191-406B-9F10-4F183530E647}">
      <dsp:nvSpPr>
        <dsp:cNvPr id="0" name=""/>
        <dsp:cNvSpPr/>
      </dsp:nvSpPr>
      <dsp:spPr>
        <a:xfrm>
          <a:off x="8899757" y="3383747"/>
          <a:ext cx="619935" cy="254332"/>
        </a:xfrm>
        <a:custGeom>
          <a:avLst/>
          <a:gdLst/>
          <a:ahLst/>
          <a:cxnLst/>
          <a:rect l="0" t="0" r="0" b="0"/>
          <a:pathLst>
            <a:path>
              <a:moveTo>
                <a:pt x="0" y="0"/>
              </a:moveTo>
              <a:lnTo>
                <a:pt x="0" y="127166"/>
              </a:lnTo>
              <a:lnTo>
                <a:pt x="619935" y="127166"/>
              </a:lnTo>
              <a:lnTo>
                <a:pt x="619935" y="2543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F976EE-1921-422D-8E54-7555EC18478B}">
      <dsp:nvSpPr>
        <dsp:cNvPr id="0" name=""/>
        <dsp:cNvSpPr/>
      </dsp:nvSpPr>
      <dsp:spPr>
        <a:xfrm>
          <a:off x="9042819" y="3638080"/>
          <a:ext cx="953746" cy="635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Nackommen</a:t>
          </a:r>
          <a:endParaRPr lang="en-US" sz="1100" kern="1200" dirty="0"/>
        </a:p>
      </dsp:txBody>
      <dsp:txXfrm>
        <a:off x="9061442" y="3656703"/>
        <a:ext cx="916500" cy="5985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DE81E-BA07-48DF-9D8D-EB75F69EF2A5}">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dirty="0"/>
            <a:t>Mangelnde Testierfähigkeit</a:t>
          </a:r>
        </a:p>
      </dsp:txBody>
      <dsp:txXfrm>
        <a:off x="38638" y="45464"/>
        <a:ext cx="10438324" cy="714229"/>
      </dsp:txXfrm>
    </dsp:sp>
    <dsp:sp modelId="{6A5698BC-F85C-409B-8CD7-838280DF17A8}">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dirty="0"/>
            <a:t>Zu wenig Weitsicht</a:t>
          </a:r>
        </a:p>
      </dsp:txBody>
      <dsp:txXfrm>
        <a:off x="38638" y="932009"/>
        <a:ext cx="10438324" cy="714229"/>
      </dsp:txXfrm>
    </dsp:sp>
    <dsp:sp modelId="{8CBF8CB1-F234-488B-ABCB-34F3D3305E5A}">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dirty="0"/>
            <a:t>Vergessener Pflichtteil</a:t>
          </a:r>
        </a:p>
      </dsp:txBody>
      <dsp:txXfrm>
        <a:off x="38638" y="1818554"/>
        <a:ext cx="10438324" cy="714229"/>
      </dsp:txXfrm>
    </dsp:sp>
    <dsp:sp modelId="{ACC529FB-B764-4732-808C-43855D8C2AEB}">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dirty="0"/>
            <a:t>Keine Eindeutigkeit</a:t>
          </a:r>
        </a:p>
      </dsp:txBody>
      <dsp:txXfrm>
        <a:off x="38638" y="2705099"/>
        <a:ext cx="10438324" cy="714229"/>
      </dsp:txXfrm>
    </dsp:sp>
    <dsp:sp modelId="{52ADC39C-92F4-4795-8096-5E4090225779}">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dirty="0"/>
            <a:t>Steuerlich „falsche“ Verteilung</a:t>
          </a:r>
        </a:p>
      </dsp:txBody>
      <dsp:txXfrm>
        <a:off x="38638" y="3591644"/>
        <a:ext cx="10438324" cy="7142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51FF7-D9EB-494B-BAE7-00E623D13B8B}">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e-DE" sz="4100" b="1" kern="1200" dirty="0">
              <a:solidFill>
                <a:srgbClr val="FF0000"/>
              </a:solidFill>
            </a:rPr>
            <a:t>Hans erbt nicht aber Franz</a:t>
          </a:r>
        </a:p>
      </dsp:txBody>
      <dsp:txXfrm>
        <a:off x="28038" y="28038"/>
        <a:ext cx="7298593" cy="901218"/>
      </dsp:txXfrm>
    </dsp:sp>
    <dsp:sp modelId="{39E2892D-1550-432C-BC22-A94B3DDFB73D}">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e-DE" sz="4100" kern="1200" dirty="0"/>
            <a:t>Hans erbt, nicht aber Franz</a:t>
          </a:r>
        </a:p>
      </dsp:txBody>
      <dsp:txXfrm>
        <a:off x="732583" y="1159385"/>
        <a:ext cx="7029617" cy="901218"/>
      </dsp:txXfrm>
    </dsp:sp>
    <dsp:sp modelId="{E8E0B70E-D2E6-4BF8-A124-7BD0F3CF9C1F}">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e-DE" sz="4100" kern="1200" dirty="0"/>
            <a:t>Hans erbt nicht, aber Franz</a:t>
          </a:r>
        </a:p>
      </dsp:txBody>
      <dsp:txXfrm>
        <a:off x="1426612" y="2290733"/>
        <a:ext cx="7040133" cy="901218"/>
      </dsp:txXfrm>
    </dsp:sp>
    <dsp:sp modelId="{F2829BBF-6A7A-4A5C-98E4-4BD64098454D}">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e-DE" sz="4100" kern="1200" dirty="0"/>
            <a:t>Wer erbt denn jetzt?</a:t>
          </a:r>
        </a:p>
      </dsp:txBody>
      <dsp:txXfrm>
        <a:off x="2131157" y="3422081"/>
        <a:ext cx="7029617" cy="901218"/>
      </dsp:txXfrm>
    </dsp:sp>
    <dsp:sp modelId="{C95127DD-B803-4AA5-AE62-72499A2A26BA}">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7930242" y="733200"/>
        <a:ext cx="342233" cy="468236"/>
      </dsp:txXfrm>
    </dsp:sp>
    <dsp:sp modelId="{2BEABC76-95A2-41B7-8713-10000A76DFA1}">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8634787" y="1864548"/>
        <a:ext cx="342233" cy="468236"/>
      </dsp:txXfrm>
    </dsp:sp>
    <dsp:sp modelId="{B8CCDA72-2EF0-484D-ADB9-658EE08CBA0F}">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9328817" y="2995896"/>
        <a:ext cx="342233" cy="4682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0A404-2B7C-498A-B902-321D38333E3A}">
      <dsp:nvSpPr>
        <dsp:cNvPr id="0" name=""/>
        <dsp:cNvSpPr/>
      </dsp:nvSpPr>
      <dsp:spPr>
        <a:xfrm>
          <a:off x="0" y="71108"/>
          <a:ext cx="10515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a:t>Letzt-Elternteil verstirbt</a:t>
          </a:r>
        </a:p>
      </dsp:txBody>
      <dsp:txXfrm>
        <a:off x="37467" y="108575"/>
        <a:ext cx="10440666" cy="692586"/>
      </dsp:txXfrm>
    </dsp:sp>
    <dsp:sp modelId="{7EF424C2-C56A-4ED8-8860-345EDC38F120}">
      <dsp:nvSpPr>
        <dsp:cNvPr id="0" name=""/>
        <dsp:cNvSpPr/>
      </dsp:nvSpPr>
      <dsp:spPr>
        <a:xfrm>
          <a:off x="0" y="930789"/>
          <a:ext cx="10515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a:t>1 Kind Alleinerbe</a:t>
          </a:r>
        </a:p>
      </dsp:txBody>
      <dsp:txXfrm>
        <a:off x="37467" y="968256"/>
        <a:ext cx="10440666" cy="692586"/>
      </dsp:txXfrm>
    </dsp:sp>
    <dsp:sp modelId="{E77D54E9-1F80-4389-9E69-E89F1F134E23}">
      <dsp:nvSpPr>
        <dsp:cNvPr id="0" name=""/>
        <dsp:cNvSpPr/>
      </dsp:nvSpPr>
      <dsp:spPr>
        <a:xfrm>
          <a:off x="0" y="1790469"/>
          <a:ext cx="105156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a:t>Vermögen = Erbmasse</a:t>
          </a:r>
        </a:p>
      </dsp:txBody>
      <dsp:txXfrm>
        <a:off x="37467" y="1827936"/>
        <a:ext cx="10440666" cy="692586"/>
      </dsp:txXfrm>
    </dsp:sp>
    <dsp:sp modelId="{91EBA9C9-389D-400C-A862-67FCF44BA802}">
      <dsp:nvSpPr>
        <dsp:cNvPr id="0" name=""/>
        <dsp:cNvSpPr/>
      </dsp:nvSpPr>
      <dsp:spPr>
        <a:xfrm>
          <a:off x="0" y="2557989"/>
          <a:ext cx="10515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de-DE" sz="2500" kern="1200" dirty="0"/>
            <a:t>Einfamilienhaus 900.000 €</a:t>
          </a:r>
        </a:p>
        <a:p>
          <a:pPr marL="228600" lvl="1" indent="-228600" algn="l" defTabSz="1111250">
            <a:lnSpc>
              <a:spcPct val="90000"/>
            </a:lnSpc>
            <a:spcBef>
              <a:spcPct val="0"/>
            </a:spcBef>
            <a:spcAft>
              <a:spcPct val="20000"/>
            </a:spcAft>
            <a:buChar char="•"/>
          </a:pPr>
          <a:r>
            <a:rPr lang="de-DE" sz="2500" kern="1200"/>
            <a:t>Geldvermögen 75.000 €</a:t>
          </a:r>
        </a:p>
        <a:p>
          <a:pPr marL="228600" lvl="1" indent="-228600" algn="l" defTabSz="1111250">
            <a:lnSpc>
              <a:spcPct val="90000"/>
            </a:lnSpc>
            <a:spcBef>
              <a:spcPct val="0"/>
            </a:spcBef>
            <a:spcAft>
              <a:spcPct val="20000"/>
            </a:spcAft>
            <a:buChar char="•"/>
          </a:pPr>
          <a:r>
            <a:rPr lang="de-DE" sz="2500" kern="1200"/>
            <a:t>Hausrat 7.500 €</a:t>
          </a:r>
        </a:p>
        <a:p>
          <a:pPr marL="228600" lvl="1" indent="-228600" algn="l" defTabSz="1111250">
            <a:lnSpc>
              <a:spcPct val="90000"/>
            </a:lnSpc>
            <a:spcBef>
              <a:spcPct val="0"/>
            </a:spcBef>
            <a:spcAft>
              <a:spcPct val="20000"/>
            </a:spcAft>
            <a:buChar char="•"/>
          </a:pPr>
          <a:r>
            <a:rPr lang="de-DE" sz="2500" kern="1200"/>
            <a:t>Perserteppiche ?? €</a:t>
          </a:r>
        </a:p>
      </dsp:txBody>
      <dsp:txXfrm>
        <a:off x="0" y="2557989"/>
        <a:ext cx="10515600" cy="17222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0DBE7-8B3D-48BC-8703-C56A326D6CC8}">
      <dsp:nvSpPr>
        <dsp:cNvPr id="0" name=""/>
        <dsp:cNvSpPr/>
      </dsp:nvSpPr>
      <dsp:spPr>
        <a:xfrm>
          <a:off x="0" y="2626263"/>
          <a:ext cx="10515600" cy="1723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de-DE" sz="3300" kern="1200"/>
            <a:t>Immobilien</a:t>
          </a:r>
        </a:p>
      </dsp:txBody>
      <dsp:txXfrm>
        <a:off x="0" y="2626263"/>
        <a:ext cx="10515600" cy="930480"/>
      </dsp:txXfrm>
    </dsp:sp>
    <dsp:sp modelId="{45C2AF2B-74D5-4AB7-B37D-DF833F89C9CD}">
      <dsp:nvSpPr>
        <dsp:cNvPr id="0" name=""/>
        <dsp:cNvSpPr/>
      </dsp:nvSpPr>
      <dsp:spPr>
        <a:xfrm>
          <a:off x="5134" y="3522281"/>
          <a:ext cx="3501776"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t" anchorCtr="0">
          <a:noAutofit/>
        </a:bodyPr>
        <a:lstStyle/>
        <a:p>
          <a:pPr marL="0" lvl="0" indent="0" algn="l" defTabSz="755650">
            <a:lnSpc>
              <a:spcPct val="90000"/>
            </a:lnSpc>
            <a:spcBef>
              <a:spcPct val="0"/>
            </a:spcBef>
            <a:spcAft>
              <a:spcPct val="35000"/>
            </a:spcAft>
            <a:buNone/>
          </a:pPr>
          <a:r>
            <a:rPr lang="de-DE" sz="1700" kern="1200"/>
            <a:t>Ertragswert</a:t>
          </a:r>
        </a:p>
        <a:p>
          <a:pPr marL="114300" lvl="1" indent="-114300" algn="l" defTabSz="577850">
            <a:lnSpc>
              <a:spcPct val="90000"/>
            </a:lnSpc>
            <a:spcBef>
              <a:spcPct val="0"/>
            </a:spcBef>
            <a:spcAft>
              <a:spcPct val="15000"/>
            </a:spcAft>
            <a:buChar char="•"/>
          </a:pPr>
          <a:r>
            <a:rPr lang="de-DE" sz="1300" kern="1200" dirty="0"/>
            <a:t>Geschäftsgrundstücke, Mietwohngrundstücke, gemischte Grundstücke</a:t>
          </a:r>
        </a:p>
      </dsp:txBody>
      <dsp:txXfrm>
        <a:off x="5134" y="3522281"/>
        <a:ext cx="3501776" cy="792631"/>
      </dsp:txXfrm>
    </dsp:sp>
    <dsp:sp modelId="{FC6C453B-D463-4AA2-893D-37152EF067DB}">
      <dsp:nvSpPr>
        <dsp:cNvPr id="0" name=""/>
        <dsp:cNvSpPr/>
      </dsp:nvSpPr>
      <dsp:spPr>
        <a:xfrm>
          <a:off x="3506911" y="3522281"/>
          <a:ext cx="3501776"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t" anchorCtr="0">
          <a:noAutofit/>
        </a:bodyPr>
        <a:lstStyle/>
        <a:p>
          <a:pPr marL="0" lvl="0" indent="0" algn="l" defTabSz="755650">
            <a:lnSpc>
              <a:spcPct val="90000"/>
            </a:lnSpc>
            <a:spcBef>
              <a:spcPct val="0"/>
            </a:spcBef>
            <a:spcAft>
              <a:spcPct val="35000"/>
            </a:spcAft>
            <a:buNone/>
          </a:pPr>
          <a:r>
            <a:rPr lang="de-DE" sz="1700" kern="1200"/>
            <a:t>Vergleichswert</a:t>
          </a:r>
        </a:p>
        <a:p>
          <a:pPr marL="114300" lvl="1" indent="-114300" algn="l" defTabSz="577850">
            <a:lnSpc>
              <a:spcPct val="90000"/>
            </a:lnSpc>
            <a:spcBef>
              <a:spcPct val="0"/>
            </a:spcBef>
            <a:spcAft>
              <a:spcPct val="15000"/>
            </a:spcAft>
            <a:buChar char="•"/>
          </a:pPr>
          <a:r>
            <a:rPr lang="de-DE" sz="1300" kern="1200"/>
            <a:t>Einfamilienhäuser, Doppelhäuser, Eigentumswohnungen</a:t>
          </a:r>
        </a:p>
      </dsp:txBody>
      <dsp:txXfrm>
        <a:off x="3506911" y="3522281"/>
        <a:ext cx="3501776" cy="792631"/>
      </dsp:txXfrm>
    </dsp:sp>
    <dsp:sp modelId="{87E7DDEC-8DF6-4321-B790-1E7624899449}">
      <dsp:nvSpPr>
        <dsp:cNvPr id="0" name=""/>
        <dsp:cNvSpPr/>
      </dsp:nvSpPr>
      <dsp:spPr>
        <a:xfrm>
          <a:off x="7008688" y="3522281"/>
          <a:ext cx="3501776"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t" anchorCtr="0">
          <a:noAutofit/>
        </a:bodyPr>
        <a:lstStyle/>
        <a:p>
          <a:pPr marL="0" lvl="0" indent="0" algn="l" defTabSz="755650">
            <a:lnSpc>
              <a:spcPct val="90000"/>
            </a:lnSpc>
            <a:spcBef>
              <a:spcPct val="0"/>
            </a:spcBef>
            <a:spcAft>
              <a:spcPct val="35000"/>
            </a:spcAft>
            <a:buNone/>
          </a:pPr>
          <a:r>
            <a:rPr lang="de-DE" sz="1700" kern="1200"/>
            <a:t>Sachwert</a:t>
          </a:r>
        </a:p>
        <a:p>
          <a:pPr marL="114300" lvl="1" indent="-114300" algn="l" defTabSz="577850">
            <a:lnSpc>
              <a:spcPct val="90000"/>
            </a:lnSpc>
            <a:spcBef>
              <a:spcPct val="0"/>
            </a:spcBef>
            <a:spcAft>
              <a:spcPct val="15000"/>
            </a:spcAft>
            <a:buChar char="•"/>
          </a:pPr>
          <a:r>
            <a:rPr lang="de-DE" sz="1300" kern="1200" dirty="0"/>
            <a:t>„Auffangwert“</a:t>
          </a:r>
        </a:p>
      </dsp:txBody>
      <dsp:txXfrm>
        <a:off x="7008688" y="3522281"/>
        <a:ext cx="3501776" cy="792631"/>
      </dsp:txXfrm>
    </dsp:sp>
    <dsp:sp modelId="{52114820-35FD-44F9-89BA-DD8C88FCDEAC}">
      <dsp:nvSpPr>
        <dsp:cNvPr id="0" name=""/>
        <dsp:cNvSpPr/>
      </dsp:nvSpPr>
      <dsp:spPr>
        <a:xfrm rot="10800000">
          <a:off x="0" y="1962"/>
          <a:ext cx="10515600" cy="265014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de-DE" sz="3300" kern="1200" dirty="0"/>
            <a:t>Steuerlicher Wert = Verkehrswert</a:t>
          </a:r>
        </a:p>
      </dsp:txBody>
      <dsp:txXfrm rot="10800000">
        <a:off x="0" y="1962"/>
        <a:ext cx="10515600" cy="17219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22892-F277-4105-9B0B-C49934130268}">
      <dsp:nvSpPr>
        <dsp:cNvPr id="0" name=""/>
        <dsp:cNvSpPr/>
      </dsp:nvSpPr>
      <dsp:spPr>
        <a:xfrm>
          <a:off x="2401951" y="147"/>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Fläche in m²</a:t>
          </a:r>
        </a:p>
      </dsp:txBody>
      <dsp:txXfrm>
        <a:off x="2634301" y="232497"/>
        <a:ext cx="1121882" cy="1121882"/>
      </dsp:txXfrm>
    </dsp:sp>
    <dsp:sp modelId="{71BABEA3-C257-448D-B7E4-0D6B144208A7}">
      <dsp:nvSpPr>
        <dsp:cNvPr id="0" name=""/>
        <dsp:cNvSpPr/>
      </dsp:nvSpPr>
      <dsp:spPr>
        <a:xfrm>
          <a:off x="2735134" y="1715560"/>
          <a:ext cx="920217" cy="92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2857109" y="2067451"/>
        <a:ext cx="676267" cy="216435"/>
      </dsp:txXfrm>
    </dsp:sp>
    <dsp:sp modelId="{82F19F25-AA16-4DDD-BFDD-7D6EF721BC3F}">
      <dsp:nvSpPr>
        <dsp:cNvPr id="0" name=""/>
        <dsp:cNvSpPr/>
      </dsp:nvSpPr>
      <dsp:spPr>
        <a:xfrm>
          <a:off x="2401951" y="2764608"/>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Bodenricht-wert</a:t>
          </a:r>
        </a:p>
      </dsp:txBody>
      <dsp:txXfrm>
        <a:off x="2634301" y="2996958"/>
        <a:ext cx="1121882" cy="1121882"/>
      </dsp:txXfrm>
    </dsp:sp>
    <dsp:sp modelId="{5A2ABCAD-BDEE-4774-B61F-7CC021901AFC}">
      <dsp:nvSpPr>
        <dsp:cNvPr id="0" name=""/>
        <dsp:cNvSpPr/>
      </dsp:nvSpPr>
      <dsp:spPr>
        <a:xfrm>
          <a:off x="4226521" y="1880564"/>
          <a:ext cx="504533" cy="590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4226521" y="1998606"/>
        <a:ext cx="353173" cy="354124"/>
      </dsp:txXfrm>
    </dsp:sp>
    <dsp:sp modelId="{8ADDCE17-9831-43B2-9209-20463DF821DE}">
      <dsp:nvSpPr>
        <dsp:cNvPr id="0" name=""/>
        <dsp:cNvSpPr/>
      </dsp:nvSpPr>
      <dsp:spPr>
        <a:xfrm>
          <a:off x="4940483" y="589086"/>
          <a:ext cx="3173164" cy="3173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Grundstückswert</a:t>
          </a:r>
        </a:p>
      </dsp:txBody>
      <dsp:txXfrm>
        <a:off x="5405182" y="1053785"/>
        <a:ext cx="2243766" cy="22437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C937F-430A-4D57-B7E8-014F712F23FA}">
      <dsp:nvSpPr>
        <dsp:cNvPr id="0" name=""/>
        <dsp:cNvSpPr/>
      </dsp:nvSpPr>
      <dsp:spPr>
        <a:xfrm rot="16200000">
          <a:off x="2338" y="1178"/>
          <a:ext cx="4348981" cy="434898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de-DE" sz="4500" kern="1200" dirty="0"/>
            <a:t>31.12.2022</a:t>
          </a:r>
        </a:p>
        <a:p>
          <a:pPr marL="0" lvl="0" indent="0" algn="ctr" defTabSz="2000250">
            <a:lnSpc>
              <a:spcPct val="90000"/>
            </a:lnSpc>
            <a:spcBef>
              <a:spcPct val="0"/>
            </a:spcBef>
            <a:spcAft>
              <a:spcPct val="35000"/>
            </a:spcAft>
            <a:buNone/>
          </a:pPr>
          <a:r>
            <a:rPr lang="de-DE" sz="4500" kern="1200" dirty="0"/>
            <a:t>520.906 €</a:t>
          </a:r>
        </a:p>
      </dsp:txBody>
      <dsp:txXfrm rot="5400000">
        <a:off x="2338" y="1088423"/>
        <a:ext cx="3587909" cy="2174491"/>
      </dsp:txXfrm>
    </dsp:sp>
    <dsp:sp modelId="{8544ED68-4EDD-4CBF-B1B7-F7C730E998E0}">
      <dsp:nvSpPr>
        <dsp:cNvPr id="0" name=""/>
        <dsp:cNvSpPr/>
      </dsp:nvSpPr>
      <dsp:spPr>
        <a:xfrm rot="5400000">
          <a:off x="6164280" y="1178"/>
          <a:ext cx="4348981" cy="434898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de-DE" sz="4500" kern="1200" dirty="0"/>
            <a:t>02.01.2023</a:t>
          </a:r>
        </a:p>
        <a:p>
          <a:pPr marL="0" lvl="0" indent="0" algn="ctr" defTabSz="2000250">
            <a:lnSpc>
              <a:spcPct val="90000"/>
            </a:lnSpc>
            <a:spcBef>
              <a:spcPct val="0"/>
            </a:spcBef>
            <a:spcAft>
              <a:spcPct val="35000"/>
            </a:spcAft>
            <a:buNone/>
          </a:pPr>
          <a:r>
            <a:rPr lang="de-DE" sz="4500" kern="1200" dirty="0"/>
            <a:t>818.313 €</a:t>
          </a:r>
        </a:p>
      </dsp:txBody>
      <dsp:txXfrm rot="-5400000">
        <a:off x="6925352" y="1088423"/>
        <a:ext cx="3587909" cy="21744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A75EB-9430-4209-809C-B581E0751E3E}">
      <dsp:nvSpPr>
        <dsp:cNvPr id="0" name=""/>
        <dsp:cNvSpPr/>
      </dsp:nvSpPr>
      <dsp:spPr>
        <a:xfrm>
          <a:off x="0" y="2552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Freibeträge (frühzeitig und mehrfach) nutzen</a:t>
          </a:r>
        </a:p>
      </dsp:txBody>
      <dsp:txXfrm>
        <a:off x="21075" y="46598"/>
        <a:ext cx="10473450" cy="389580"/>
      </dsp:txXfrm>
    </dsp:sp>
    <dsp:sp modelId="{B5947D5F-B16A-48A3-8165-474B913E3CF4}">
      <dsp:nvSpPr>
        <dsp:cNvPr id="0" name=""/>
        <dsp:cNvSpPr/>
      </dsp:nvSpPr>
      <dsp:spPr>
        <a:xfrm>
          <a:off x="0" y="50909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Auflagen</a:t>
          </a:r>
        </a:p>
      </dsp:txBody>
      <dsp:txXfrm>
        <a:off x="21075" y="530168"/>
        <a:ext cx="10473450" cy="389580"/>
      </dsp:txXfrm>
    </dsp:sp>
    <dsp:sp modelId="{1B87FBCA-6D95-4516-B13D-86C560DBA325}">
      <dsp:nvSpPr>
        <dsp:cNvPr id="0" name=""/>
        <dsp:cNvSpPr/>
      </dsp:nvSpPr>
      <dsp:spPr>
        <a:xfrm>
          <a:off x="0" y="99266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Steuervermächtnisse</a:t>
          </a:r>
        </a:p>
      </dsp:txBody>
      <dsp:txXfrm>
        <a:off x="21075" y="1013739"/>
        <a:ext cx="10473450" cy="389580"/>
      </dsp:txXfrm>
    </dsp:sp>
    <dsp:sp modelId="{FF5792BE-A130-4C4C-BCE2-8ECA21F7ED08}">
      <dsp:nvSpPr>
        <dsp:cNvPr id="0" name=""/>
        <dsp:cNvSpPr/>
      </dsp:nvSpPr>
      <dsp:spPr>
        <a:xfrm>
          <a:off x="0" y="147623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Nießbrauch oder Wohnrecht</a:t>
          </a:r>
        </a:p>
      </dsp:txBody>
      <dsp:txXfrm>
        <a:off x="21075" y="1497308"/>
        <a:ext cx="10473450" cy="389580"/>
      </dsp:txXfrm>
    </dsp:sp>
    <dsp:sp modelId="{90B0F632-7F39-4FD2-8009-71CF0174188A}">
      <dsp:nvSpPr>
        <dsp:cNvPr id="0" name=""/>
        <dsp:cNvSpPr/>
      </dsp:nvSpPr>
      <dsp:spPr>
        <a:xfrm>
          <a:off x="0" y="1959803"/>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Abstandszahlungen</a:t>
          </a:r>
        </a:p>
      </dsp:txBody>
      <dsp:txXfrm>
        <a:off x="21075" y="1980878"/>
        <a:ext cx="10473450" cy="389580"/>
      </dsp:txXfrm>
    </dsp:sp>
    <dsp:sp modelId="{7BD52D36-0C32-4D3C-A9D3-A9B3A6740E7C}">
      <dsp:nvSpPr>
        <dsp:cNvPr id="0" name=""/>
        <dsp:cNvSpPr/>
      </dsp:nvSpPr>
      <dsp:spPr>
        <a:xfrm>
          <a:off x="0" y="244337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Rentenverpflichtung</a:t>
          </a:r>
        </a:p>
      </dsp:txBody>
      <dsp:txXfrm>
        <a:off x="21075" y="2464449"/>
        <a:ext cx="10473450" cy="389580"/>
      </dsp:txXfrm>
    </dsp:sp>
    <dsp:sp modelId="{307F1164-597A-48D9-9C85-AFAB9CD1438E}">
      <dsp:nvSpPr>
        <dsp:cNvPr id="0" name=""/>
        <dsp:cNvSpPr/>
      </dsp:nvSpPr>
      <dsp:spPr>
        <a:xfrm>
          <a:off x="0" y="292694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Familienheim</a:t>
          </a:r>
        </a:p>
      </dsp:txBody>
      <dsp:txXfrm>
        <a:off x="21075" y="2948019"/>
        <a:ext cx="10473450" cy="389580"/>
      </dsp:txXfrm>
    </dsp:sp>
    <dsp:sp modelId="{246BD3F6-67A6-44D0-9D8C-84656511A621}">
      <dsp:nvSpPr>
        <dsp:cNvPr id="0" name=""/>
        <dsp:cNvSpPr/>
      </dsp:nvSpPr>
      <dsp:spPr>
        <a:xfrm>
          <a:off x="0" y="341051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Familiengesellschaften</a:t>
          </a:r>
        </a:p>
      </dsp:txBody>
      <dsp:txXfrm>
        <a:off x="21075" y="3431589"/>
        <a:ext cx="10473450" cy="389580"/>
      </dsp:txXfrm>
    </dsp:sp>
    <dsp:sp modelId="{BFAC8F27-FCA0-4DA3-A25A-A1A8F6DBB5BC}">
      <dsp:nvSpPr>
        <dsp:cNvPr id="0" name=""/>
        <dsp:cNvSpPr/>
      </dsp:nvSpPr>
      <dsp:spPr>
        <a:xfrm>
          <a:off x="0" y="3894084"/>
          <a:ext cx="105156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a:t>
          </a:r>
        </a:p>
      </dsp:txBody>
      <dsp:txXfrm>
        <a:off x="21075" y="3915159"/>
        <a:ext cx="10473450" cy="3895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C0B6F-E6F5-4DAE-80D8-3308329F7DD3}">
      <dsp:nvSpPr>
        <dsp:cNvPr id="0" name=""/>
        <dsp:cNvSpPr/>
      </dsp:nvSpPr>
      <dsp:spPr>
        <a:xfrm>
          <a:off x="0" y="816128"/>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e-DE" sz="2600" kern="1200"/>
            <a:t>Freibetrag ist immer persönlicher Freibetrag nach dem Schenker / Erblasser</a:t>
          </a:r>
        </a:p>
      </dsp:txBody>
      <dsp:txXfrm>
        <a:off x="30442" y="846570"/>
        <a:ext cx="10454716" cy="562726"/>
      </dsp:txXfrm>
    </dsp:sp>
    <dsp:sp modelId="{B0FB9696-0B4C-4443-9BB8-644CE5AC73F5}">
      <dsp:nvSpPr>
        <dsp:cNvPr id="0" name=""/>
        <dsp:cNvSpPr/>
      </dsp:nvSpPr>
      <dsp:spPr>
        <a:xfrm>
          <a:off x="0" y="151461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e-DE" sz="2600" kern="1200"/>
            <a:t>Vorerwerbe der letzten 10 Jahre werden zusammengezählt</a:t>
          </a:r>
        </a:p>
      </dsp:txBody>
      <dsp:txXfrm>
        <a:off x="30442" y="1545061"/>
        <a:ext cx="10454716" cy="562726"/>
      </dsp:txXfrm>
    </dsp:sp>
    <dsp:sp modelId="{D5EF5DA4-5865-4C1F-85FE-57F27D5552FF}">
      <dsp:nvSpPr>
        <dsp:cNvPr id="0" name=""/>
        <dsp:cNvSpPr/>
      </dsp:nvSpPr>
      <dsp:spPr>
        <a:xfrm>
          <a:off x="0" y="221310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e-DE" sz="2600" kern="1200"/>
            <a:t>kein Abschmelzen des Freibetrags</a:t>
          </a:r>
        </a:p>
      </dsp:txBody>
      <dsp:txXfrm>
        <a:off x="30442" y="2243551"/>
        <a:ext cx="10454716" cy="562726"/>
      </dsp:txXfrm>
    </dsp:sp>
    <dsp:sp modelId="{91DF1647-69AE-448F-B203-CB3AC57730C5}">
      <dsp:nvSpPr>
        <dsp:cNvPr id="0" name=""/>
        <dsp:cNvSpPr/>
      </dsp:nvSpPr>
      <dsp:spPr>
        <a:xfrm>
          <a:off x="0" y="291159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e-DE" sz="2600" kern="1200"/>
            <a:t>dadurch mehrfach im Leben möglich nutzbar</a:t>
          </a:r>
        </a:p>
      </dsp:txBody>
      <dsp:txXfrm>
        <a:off x="30442" y="2942041"/>
        <a:ext cx="10454716" cy="5627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9D68F-E53B-47B1-A7EC-5C387638CAFA}">
      <dsp:nvSpPr>
        <dsp:cNvPr id="0" name=""/>
        <dsp:cNvSpPr/>
      </dsp:nvSpPr>
      <dsp:spPr>
        <a:xfrm>
          <a:off x="0" y="34568"/>
          <a:ext cx="10515600" cy="428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de-DE" sz="6000" kern="1200"/>
            <a:t>Insgesamt je 2.000.000 € Freibeträge verfügbar zzgl. Ehegattenfreibetrag zzgl. Familienheim</a:t>
          </a:r>
        </a:p>
      </dsp:txBody>
      <dsp:txXfrm>
        <a:off x="209040" y="243608"/>
        <a:ext cx="10097520" cy="38641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9CAB9-B3D7-49BA-9144-0F010098DA3D}">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Testamentsvollstreckung als Mittel zur Gestaltung</a:t>
          </a:r>
        </a:p>
      </dsp:txBody>
      <dsp:txXfrm>
        <a:off x="38638" y="45464"/>
        <a:ext cx="10438324" cy="714229"/>
      </dsp:txXfrm>
    </dsp:sp>
    <dsp:sp modelId="{688532FA-633D-400C-BFA6-33A456AFCFAD}">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Steuervermächtnisse im Testament festlegen</a:t>
          </a:r>
        </a:p>
      </dsp:txBody>
      <dsp:txXfrm>
        <a:off x="38638" y="932009"/>
        <a:ext cx="10438324" cy="714229"/>
      </dsp:txXfrm>
    </dsp:sp>
    <dsp:sp modelId="{2E01452D-8E24-4145-BCEA-711276699347}">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Abstandszahlungen ermöglichen</a:t>
          </a:r>
        </a:p>
      </dsp:txBody>
      <dsp:txXfrm>
        <a:off x="38638" y="1818554"/>
        <a:ext cx="10438324" cy="714229"/>
      </dsp:txXfrm>
    </dsp:sp>
    <dsp:sp modelId="{7827C215-71E8-4587-9D75-7971E71C11A7}">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Freie Entscheidungsmöglichkeiten im Erbfall</a:t>
          </a:r>
        </a:p>
      </dsp:txBody>
      <dsp:txXfrm>
        <a:off x="38638" y="2705099"/>
        <a:ext cx="10438324" cy="714229"/>
      </dsp:txXfrm>
    </dsp:sp>
    <dsp:sp modelId="{ABE90448-C26C-4A18-AFD8-02BBB8AEDB54}">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Halbwertszeit von Testamenten verlängern</a:t>
          </a:r>
        </a:p>
      </dsp:txBody>
      <dsp:txXfrm>
        <a:off x="38638" y="3591644"/>
        <a:ext cx="10438324"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5CEA1-DB57-436E-AB6C-1C3EAFBF8AB2}">
      <dsp:nvSpPr>
        <dsp:cNvPr id="0" name=""/>
        <dsp:cNvSpPr/>
      </dsp:nvSpPr>
      <dsp:spPr>
        <a:xfrm>
          <a:off x="1283" y="486074"/>
          <a:ext cx="3003723" cy="150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de-DE" sz="3700" kern="1200"/>
            <a:t>Eigenhändiges Testament</a:t>
          </a:r>
        </a:p>
      </dsp:txBody>
      <dsp:txXfrm>
        <a:off x="45271" y="530062"/>
        <a:ext cx="2915747" cy="1413885"/>
      </dsp:txXfrm>
    </dsp:sp>
    <dsp:sp modelId="{30CC7485-3EE7-483D-A827-D18B1FB5059B}">
      <dsp:nvSpPr>
        <dsp:cNvPr id="0" name=""/>
        <dsp:cNvSpPr/>
      </dsp:nvSpPr>
      <dsp:spPr>
        <a:xfrm>
          <a:off x="301656"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97891B-8ACE-4B5E-88CE-5AAD98758FC0}">
      <dsp:nvSpPr>
        <dsp:cNvPr id="0" name=""/>
        <dsp:cNvSpPr/>
      </dsp:nvSpPr>
      <dsp:spPr>
        <a:xfrm>
          <a:off x="602028"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a:t>Gemeinschaftliches Testament</a:t>
          </a:r>
        </a:p>
      </dsp:txBody>
      <dsp:txXfrm>
        <a:off x="646016" y="2407389"/>
        <a:ext cx="2315002" cy="1413885"/>
      </dsp:txXfrm>
    </dsp:sp>
    <dsp:sp modelId="{0130FAC1-6698-4457-B32A-5B8CEC91851C}">
      <dsp:nvSpPr>
        <dsp:cNvPr id="0" name=""/>
        <dsp:cNvSpPr/>
      </dsp:nvSpPr>
      <dsp:spPr>
        <a:xfrm>
          <a:off x="3755938" y="486074"/>
          <a:ext cx="3003723" cy="150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de-DE" sz="3700" kern="1200"/>
            <a:t>Öffentliches Testament</a:t>
          </a:r>
        </a:p>
      </dsp:txBody>
      <dsp:txXfrm>
        <a:off x="3799926" y="530062"/>
        <a:ext cx="2915747" cy="1413885"/>
      </dsp:txXfrm>
    </dsp:sp>
    <dsp:sp modelId="{E00400B1-ED5F-4E79-8F24-06D9CC78A87F}">
      <dsp:nvSpPr>
        <dsp:cNvPr id="0" name=""/>
        <dsp:cNvSpPr/>
      </dsp:nvSpPr>
      <dsp:spPr>
        <a:xfrm>
          <a:off x="4056310"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AC52F-5481-475C-8E6C-43120873F105}">
      <dsp:nvSpPr>
        <dsp:cNvPr id="0" name=""/>
        <dsp:cNvSpPr/>
      </dsp:nvSpPr>
      <dsp:spPr>
        <a:xfrm>
          <a:off x="4356682" y="2363401"/>
          <a:ext cx="2402978" cy="15018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a:t>Gemeinschaftliches Testament</a:t>
          </a:r>
        </a:p>
      </dsp:txBody>
      <dsp:txXfrm>
        <a:off x="4400670" y="2407389"/>
        <a:ext cx="2315002" cy="1413885"/>
      </dsp:txXfrm>
    </dsp:sp>
    <dsp:sp modelId="{ED42D9C5-5D74-451C-BD5E-342F9EBBA09B}">
      <dsp:nvSpPr>
        <dsp:cNvPr id="0" name=""/>
        <dsp:cNvSpPr/>
      </dsp:nvSpPr>
      <dsp:spPr>
        <a:xfrm>
          <a:off x="7510592" y="486074"/>
          <a:ext cx="3003723" cy="1501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de-DE" sz="3700" kern="1200"/>
            <a:t>Erbvertrag</a:t>
          </a:r>
        </a:p>
      </dsp:txBody>
      <dsp:txXfrm>
        <a:off x="7554580" y="530062"/>
        <a:ext cx="2915747" cy="14138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C9BC7-E209-4AB8-97F1-23A843994B7A}">
      <dsp:nvSpPr>
        <dsp:cNvPr id="0" name=""/>
        <dsp:cNvSpPr/>
      </dsp:nvSpPr>
      <dsp:spPr>
        <a:xfrm>
          <a:off x="0" y="3736288"/>
          <a:ext cx="10515600" cy="6129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Ersparnis ca. 160.000 €</a:t>
          </a:r>
        </a:p>
      </dsp:txBody>
      <dsp:txXfrm>
        <a:off x="0" y="3736288"/>
        <a:ext cx="10515600" cy="612969"/>
      </dsp:txXfrm>
    </dsp:sp>
    <dsp:sp modelId="{2E3176C3-675F-49E0-A156-925FCC38E30A}">
      <dsp:nvSpPr>
        <dsp:cNvPr id="0" name=""/>
        <dsp:cNvSpPr/>
      </dsp:nvSpPr>
      <dsp:spPr>
        <a:xfrm rot="10800000">
          <a:off x="0" y="2802736"/>
          <a:ext cx="10515600" cy="94274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a:t>Gestaltungs- und Beratungskosten über 12 Jahre: 50.000 € (Berater, Notar, Gericht, Abschlüsse, Erklärungen, etc.)</a:t>
          </a:r>
        </a:p>
      </dsp:txBody>
      <dsp:txXfrm rot="10800000">
        <a:off x="0" y="2802736"/>
        <a:ext cx="10515600" cy="612568"/>
      </dsp:txXfrm>
    </dsp:sp>
    <dsp:sp modelId="{02DE84E8-2A37-4A1A-8866-3542718A4BC4}">
      <dsp:nvSpPr>
        <dsp:cNvPr id="0" name=""/>
        <dsp:cNvSpPr/>
      </dsp:nvSpPr>
      <dsp:spPr>
        <a:xfrm rot="10800000">
          <a:off x="0" y="1869184"/>
          <a:ext cx="10515600" cy="94274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Ergebnis: pro Kind Schenkungsteuer </a:t>
          </a:r>
          <a:r>
            <a:rPr lang="de-DE" sz="1800" kern="1200" dirty="0" err="1"/>
            <a:t>iHv</a:t>
          </a:r>
          <a:r>
            <a:rPr lang="de-DE" sz="1800" kern="1200" dirty="0"/>
            <a:t> ca. 20.000 €</a:t>
          </a:r>
        </a:p>
      </dsp:txBody>
      <dsp:txXfrm rot="10800000">
        <a:off x="0" y="1869184"/>
        <a:ext cx="10515600" cy="612568"/>
      </dsp:txXfrm>
    </dsp:sp>
    <dsp:sp modelId="{70CA61DC-DCB5-40B0-A664-C4E6E64DE8D0}">
      <dsp:nvSpPr>
        <dsp:cNvPr id="0" name=""/>
        <dsp:cNvSpPr/>
      </dsp:nvSpPr>
      <dsp:spPr>
        <a:xfrm rot="10800000">
          <a:off x="0" y="935632"/>
          <a:ext cx="10515600" cy="94274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a:t>Pro Kind normalerweise 600.000 € * 15% = 90.000 € Steuer</a:t>
          </a:r>
        </a:p>
      </dsp:txBody>
      <dsp:txXfrm rot="10800000">
        <a:off x="0" y="935632"/>
        <a:ext cx="10515600" cy="612568"/>
      </dsp:txXfrm>
    </dsp:sp>
    <dsp:sp modelId="{8700FE50-5815-40AC-8B4B-EBD00710266C}">
      <dsp:nvSpPr>
        <dsp:cNvPr id="0" name=""/>
        <dsp:cNvSpPr/>
      </dsp:nvSpPr>
      <dsp:spPr>
        <a:xfrm rot="10800000">
          <a:off x="0" y="2080"/>
          <a:ext cx="10515600" cy="94274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a:t>Gewerbeimmobilie</a:t>
          </a:r>
        </a:p>
      </dsp:txBody>
      <dsp:txXfrm rot="-10800000">
        <a:off x="0" y="2080"/>
        <a:ext cx="10515600" cy="330904"/>
      </dsp:txXfrm>
    </dsp:sp>
    <dsp:sp modelId="{6DB9B86F-B107-438D-8E64-1DCAB47EC77B}">
      <dsp:nvSpPr>
        <dsp:cNvPr id="0" name=""/>
        <dsp:cNvSpPr/>
      </dsp:nvSpPr>
      <dsp:spPr>
        <a:xfrm>
          <a:off x="0" y="332984"/>
          <a:ext cx="5257799" cy="2818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de-DE" sz="1800" kern="1200" dirty="0"/>
            <a:t>Familienkonstellation 1 Elternteil – 3 Kinder</a:t>
          </a:r>
        </a:p>
      </dsp:txBody>
      <dsp:txXfrm>
        <a:off x="0" y="332984"/>
        <a:ext cx="5257799" cy="281881"/>
      </dsp:txXfrm>
    </dsp:sp>
    <dsp:sp modelId="{9A0BB0B6-F213-4F79-B7D8-D23ED9E93446}">
      <dsp:nvSpPr>
        <dsp:cNvPr id="0" name=""/>
        <dsp:cNvSpPr/>
      </dsp:nvSpPr>
      <dsp:spPr>
        <a:xfrm>
          <a:off x="5257800" y="332984"/>
          <a:ext cx="5257799" cy="2818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de-DE" sz="1800" kern="1200" dirty="0"/>
            <a:t>Verkauf letztendlich für 3.000.000 €</a:t>
          </a:r>
        </a:p>
      </dsp:txBody>
      <dsp:txXfrm>
        <a:off x="5257800" y="332984"/>
        <a:ext cx="5257799" cy="2818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07DE-0880-4900-A368-65F56770A4C3}">
      <dsp:nvSpPr>
        <dsp:cNvPr id="0" name=""/>
        <dsp:cNvSpPr/>
      </dsp:nvSpPr>
      <dsp:spPr>
        <a:xfrm>
          <a:off x="0" y="3848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Fangen Sie frühzeitig an!</a:t>
          </a:r>
        </a:p>
      </dsp:txBody>
      <dsp:txXfrm>
        <a:off x="31613" y="70097"/>
        <a:ext cx="10452374" cy="584369"/>
      </dsp:txXfrm>
    </dsp:sp>
    <dsp:sp modelId="{A8250BB4-F08A-4CBC-A745-AD3A9CCF8A57}">
      <dsp:nvSpPr>
        <dsp:cNvPr id="0" name=""/>
        <dsp:cNvSpPr/>
      </dsp:nvSpPr>
      <dsp:spPr>
        <a:xfrm>
          <a:off x="0" y="76383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 und wenn früh nicht mehr geht – fangen Sie trotzdem an!</a:t>
          </a:r>
        </a:p>
      </dsp:txBody>
      <dsp:txXfrm>
        <a:off x="31613" y="795452"/>
        <a:ext cx="10452374" cy="584369"/>
      </dsp:txXfrm>
    </dsp:sp>
    <dsp:sp modelId="{BF0BC843-29CC-44FF-8657-CC13E949A573}">
      <dsp:nvSpPr>
        <dsp:cNvPr id="0" name=""/>
        <dsp:cNvSpPr/>
      </dsp:nvSpPr>
      <dsp:spPr>
        <a:xfrm>
          <a:off x="0" y="148919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dirty="0"/>
            <a:t>Sprechen Sie darüber!</a:t>
          </a:r>
        </a:p>
      </dsp:txBody>
      <dsp:txXfrm>
        <a:off x="31613" y="1520807"/>
        <a:ext cx="10452374" cy="584369"/>
      </dsp:txXfrm>
    </dsp:sp>
    <dsp:sp modelId="{89D4A1BC-D13D-47F5-B43D-10919BA76646}">
      <dsp:nvSpPr>
        <dsp:cNvPr id="0" name=""/>
        <dsp:cNvSpPr/>
      </dsp:nvSpPr>
      <dsp:spPr>
        <a:xfrm>
          <a:off x="0" y="221454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Lassen Sie sich beraten!</a:t>
          </a:r>
        </a:p>
      </dsp:txBody>
      <dsp:txXfrm>
        <a:off x="31613" y="2246162"/>
        <a:ext cx="10452374" cy="584369"/>
      </dsp:txXfrm>
    </dsp:sp>
    <dsp:sp modelId="{B4423C97-8A26-45EA-819E-4FB2428E1E80}">
      <dsp:nvSpPr>
        <dsp:cNvPr id="0" name=""/>
        <dsp:cNvSpPr/>
      </dsp:nvSpPr>
      <dsp:spPr>
        <a:xfrm>
          <a:off x="0" y="293990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Binden Sie potentielle Erben mit ein, denn Gerechtigkeit gibt es nicht!</a:t>
          </a:r>
        </a:p>
      </dsp:txBody>
      <dsp:txXfrm>
        <a:off x="31613" y="2971517"/>
        <a:ext cx="10452374" cy="584369"/>
      </dsp:txXfrm>
    </dsp:sp>
    <dsp:sp modelId="{6C39EE25-BBDB-44C8-A33F-08B6A204CE83}">
      <dsp:nvSpPr>
        <dsp:cNvPr id="0" name=""/>
        <dsp:cNvSpPr/>
      </dsp:nvSpPr>
      <dsp:spPr>
        <a:xfrm>
          <a:off x="0" y="366525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Nutzen Sie Weihnachten!</a:t>
          </a:r>
        </a:p>
      </dsp:txBody>
      <dsp:txXfrm>
        <a:off x="31613" y="3696872"/>
        <a:ext cx="10452374"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C4B8E-EEFA-4BF7-AA3C-723CD75F2D07}">
      <dsp:nvSpPr>
        <dsp:cNvPr id="0" name=""/>
        <dsp:cNvSpPr/>
      </dsp:nvSpPr>
      <dsp:spPr>
        <a:xfrm>
          <a:off x="6545" y="1504067"/>
          <a:ext cx="3358008" cy="13432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2889250">
            <a:lnSpc>
              <a:spcPct val="90000"/>
            </a:lnSpc>
            <a:spcBef>
              <a:spcPct val="0"/>
            </a:spcBef>
            <a:spcAft>
              <a:spcPct val="35000"/>
            </a:spcAft>
            <a:buNone/>
          </a:pPr>
          <a:r>
            <a:rPr lang="de-DE" sz="6500" kern="1200" dirty="0"/>
            <a:t>Erbe</a:t>
          </a:r>
        </a:p>
      </dsp:txBody>
      <dsp:txXfrm>
        <a:off x="678147" y="1504067"/>
        <a:ext cx="2014805" cy="1343203"/>
      </dsp:txXfrm>
    </dsp:sp>
    <dsp:sp modelId="{825A7E3F-F36D-4056-B2B3-0D18CF4A9E12}">
      <dsp:nvSpPr>
        <dsp:cNvPr id="0" name=""/>
        <dsp:cNvSpPr/>
      </dsp:nvSpPr>
      <dsp:spPr>
        <a:xfrm>
          <a:off x="2928013" y="1618239"/>
          <a:ext cx="2787147" cy="11148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e-DE" sz="1300" kern="1200"/>
            <a:t>Gesamtrechtsnachfolge</a:t>
          </a:r>
        </a:p>
      </dsp:txBody>
      <dsp:txXfrm>
        <a:off x="3485442" y="1618239"/>
        <a:ext cx="1672289" cy="1114858"/>
      </dsp:txXfrm>
    </dsp:sp>
    <dsp:sp modelId="{AFCA457B-3804-48AE-8EE6-989AC0A405E4}">
      <dsp:nvSpPr>
        <dsp:cNvPr id="0" name=""/>
        <dsp:cNvSpPr/>
      </dsp:nvSpPr>
      <dsp:spPr>
        <a:xfrm>
          <a:off x="5324960" y="1618239"/>
          <a:ext cx="2787147" cy="11148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e-DE" sz="1300" kern="1200"/>
            <a:t>Alles, Vermögen und Schulden, Rechtverhältnisse und Gegenstände</a:t>
          </a:r>
        </a:p>
      </dsp:txBody>
      <dsp:txXfrm>
        <a:off x="5882389" y="1618239"/>
        <a:ext cx="1672289" cy="1114858"/>
      </dsp:txXfrm>
    </dsp:sp>
    <dsp:sp modelId="{4CC1D01D-9F79-4378-8D4F-EEF02C9AB6BD}">
      <dsp:nvSpPr>
        <dsp:cNvPr id="0" name=""/>
        <dsp:cNvSpPr/>
      </dsp:nvSpPr>
      <dsp:spPr>
        <a:xfrm>
          <a:off x="7721906" y="1618239"/>
          <a:ext cx="2787147" cy="111485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e-DE" sz="1300" kern="1200"/>
            <a:t>Digitaler Nachlass</a:t>
          </a:r>
        </a:p>
      </dsp:txBody>
      <dsp:txXfrm>
        <a:off x="8279335" y="1618239"/>
        <a:ext cx="1672289" cy="1114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D8F27-965F-41FF-97B3-827BB86C3A7E}">
      <dsp:nvSpPr>
        <dsp:cNvPr id="0" name=""/>
        <dsp:cNvSpPr/>
      </dsp:nvSpPr>
      <dsp:spPr>
        <a:xfrm>
          <a:off x="1283"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dirty="0"/>
            <a:t>Erben</a:t>
          </a:r>
        </a:p>
      </dsp:txBody>
      <dsp:txXfrm>
        <a:off x="1283" y="0"/>
        <a:ext cx="3337470" cy="1305401"/>
      </dsp:txXfrm>
    </dsp:sp>
    <dsp:sp modelId="{AC70D2BE-0879-43F4-8348-1B87EABD0FCB}">
      <dsp:nvSpPr>
        <dsp:cNvPr id="0" name=""/>
        <dsp:cNvSpPr/>
      </dsp:nvSpPr>
      <dsp:spPr>
        <a:xfrm>
          <a:off x="335030" y="1305401"/>
          <a:ext cx="2669976" cy="2828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de-DE" sz="1700" kern="1200" dirty="0"/>
            <a:t>Durch Testament oder Erbfolge bestimmt</a:t>
          </a:r>
        </a:p>
      </dsp:txBody>
      <dsp:txXfrm>
        <a:off x="413231" y="1383602"/>
        <a:ext cx="2513574" cy="2671967"/>
      </dsp:txXfrm>
    </dsp:sp>
    <dsp:sp modelId="{6E5DA77A-91CD-4160-A4E3-CA667955D22D}">
      <dsp:nvSpPr>
        <dsp:cNvPr id="0" name=""/>
        <dsp:cNvSpPr/>
      </dsp:nvSpPr>
      <dsp:spPr>
        <a:xfrm>
          <a:off x="3589064"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dirty="0"/>
            <a:t>Vorerben / Nacherben</a:t>
          </a:r>
        </a:p>
      </dsp:txBody>
      <dsp:txXfrm>
        <a:off x="3589064" y="0"/>
        <a:ext cx="3337470" cy="1305401"/>
      </dsp:txXfrm>
    </dsp:sp>
    <dsp:sp modelId="{B6FBB05A-C543-41A0-9446-7D868B6B0BD2}">
      <dsp:nvSpPr>
        <dsp:cNvPr id="0" name=""/>
        <dsp:cNvSpPr/>
      </dsp:nvSpPr>
      <dsp:spPr>
        <a:xfrm>
          <a:off x="3922811" y="1305773"/>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de-DE" sz="1700" kern="1200" dirty="0"/>
            <a:t>Nur durch Testament bestimmbar</a:t>
          </a:r>
        </a:p>
      </dsp:txBody>
      <dsp:txXfrm>
        <a:off x="3947849" y="1330811"/>
        <a:ext cx="2619900" cy="804787"/>
      </dsp:txXfrm>
    </dsp:sp>
    <dsp:sp modelId="{70EA7EFF-C1C3-4772-AEDD-67F3BE5B3A36}">
      <dsp:nvSpPr>
        <dsp:cNvPr id="0" name=""/>
        <dsp:cNvSpPr/>
      </dsp:nvSpPr>
      <dsp:spPr>
        <a:xfrm>
          <a:off x="3922811" y="2292154"/>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de-DE" sz="1700" kern="1200" dirty="0"/>
            <a:t>Nacheinander</a:t>
          </a:r>
        </a:p>
      </dsp:txBody>
      <dsp:txXfrm>
        <a:off x="3947849" y="2317192"/>
        <a:ext cx="2619900" cy="804787"/>
      </dsp:txXfrm>
    </dsp:sp>
    <dsp:sp modelId="{20057A9F-180B-44F8-B44B-BC0F35DE0DDD}">
      <dsp:nvSpPr>
        <dsp:cNvPr id="0" name=""/>
        <dsp:cNvSpPr/>
      </dsp:nvSpPr>
      <dsp:spPr>
        <a:xfrm>
          <a:off x="3922811" y="3278535"/>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de-DE" sz="1700" kern="1200" dirty="0"/>
            <a:t>Gleiche Erbmasse</a:t>
          </a:r>
        </a:p>
      </dsp:txBody>
      <dsp:txXfrm>
        <a:off x="3947849" y="3303573"/>
        <a:ext cx="2619900" cy="804787"/>
      </dsp:txXfrm>
    </dsp:sp>
    <dsp:sp modelId="{5D063E6F-2AEB-41E0-8404-8BFF4DE2A7BC}">
      <dsp:nvSpPr>
        <dsp:cNvPr id="0" name=""/>
        <dsp:cNvSpPr/>
      </dsp:nvSpPr>
      <dsp:spPr>
        <a:xfrm>
          <a:off x="7176845"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kern="1200" dirty="0"/>
            <a:t>Ersatzerben</a:t>
          </a:r>
        </a:p>
      </dsp:txBody>
      <dsp:txXfrm>
        <a:off x="7176845" y="0"/>
        <a:ext cx="3337470" cy="1305401"/>
      </dsp:txXfrm>
    </dsp:sp>
    <dsp:sp modelId="{040AA36F-7E13-4928-9F88-9629BD90997C}">
      <dsp:nvSpPr>
        <dsp:cNvPr id="0" name=""/>
        <dsp:cNvSpPr/>
      </dsp:nvSpPr>
      <dsp:spPr>
        <a:xfrm>
          <a:off x="7510592" y="1305773"/>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de-DE" sz="1700" kern="1200" dirty="0"/>
            <a:t>Durch Testament oder Erbfolge</a:t>
          </a:r>
        </a:p>
      </dsp:txBody>
      <dsp:txXfrm>
        <a:off x="7535630" y="1330811"/>
        <a:ext cx="2619900" cy="804787"/>
      </dsp:txXfrm>
    </dsp:sp>
    <dsp:sp modelId="{EC9999D6-3F65-4C1B-A2F2-58F82348DCC5}">
      <dsp:nvSpPr>
        <dsp:cNvPr id="0" name=""/>
        <dsp:cNvSpPr/>
      </dsp:nvSpPr>
      <dsp:spPr>
        <a:xfrm>
          <a:off x="7510592" y="2292154"/>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de-DE" sz="1700" kern="1200" dirty="0"/>
            <a:t>Nacheinander</a:t>
          </a:r>
        </a:p>
      </dsp:txBody>
      <dsp:txXfrm>
        <a:off x="7535630" y="2317192"/>
        <a:ext cx="2619900" cy="804787"/>
      </dsp:txXfrm>
    </dsp:sp>
    <dsp:sp modelId="{300C0912-E75D-42F7-AB7C-3C419967E128}">
      <dsp:nvSpPr>
        <dsp:cNvPr id="0" name=""/>
        <dsp:cNvSpPr/>
      </dsp:nvSpPr>
      <dsp:spPr>
        <a:xfrm>
          <a:off x="7510592" y="3278535"/>
          <a:ext cx="2669976"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de-DE" sz="1700" kern="1200" dirty="0"/>
            <a:t>Erst, wenn ein vorher zu berücksichtigender Erbe ausfällt</a:t>
          </a:r>
        </a:p>
      </dsp:txBody>
      <dsp:txXfrm>
        <a:off x="7535630" y="3303573"/>
        <a:ext cx="2619900" cy="804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6F031-4A6A-4E6F-8B1C-2FAB5D1FA424}">
      <dsp:nvSpPr>
        <dsp:cNvPr id="0" name=""/>
        <dsp:cNvSpPr/>
      </dsp:nvSpPr>
      <dsp:spPr>
        <a:xfrm>
          <a:off x="3286" y="448391"/>
          <a:ext cx="3203971" cy="12585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de-DE" sz="2500" kern="1200"/>
            <a:t>Vermächtnisnehmer ≠ Erbe</a:t>
          </a:r>
        </a:p>
      </dsp:txBody>
      <dsp:txXfrm>
        <a:off x="3286" y="448391"/>
        <a:ext cx="3203971" cy="1258554"/>
      </dsp:txXfrm>
    </dsp:sp>
    <dsp:sp modelId="{CBE49ECD-8ECF-49DD-8BF5-94DCB101D3D6}">
      <dsp:nvSpPr>
        <dsp:cNvPr id="0" name=""/>
        <dsp:cNvSpPr/>
      </dsp:nvSpPr>
      <dsp:spPr>
        <a:xfrm>
          <a:off x="3286" y="1706946"/>
          <a:ext cx="3203971" cy="2196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de-DE" sz="2500" kern="1200"/>
            <a:t>Kein Rechtsnachfolger</a:t>
          </a:r>
        </a:p>
        <a:p>
          <a:pPr marL="228600" lvl="1" indent="-228600" algn="l" defTabSz="1111250">
            <a:lnSpc>
              <a:spcPct val="90000"/>
            </a:lnSpc>
            <a:spcBef>
              <a:spcPct val="0"/>
            </a:spcBef>
            <a:spcAft>
              <a:spcPct val="15000"/>
            </a:spcAft>
            <a:buChar char="•"/>
          </a:pPr>
          <a:r>
            <a:rPr lang="de-DE" sz="2500" kern="1200"/>
            <a:t>Kein Teil der Erbengemeinschaft</a:t>
          </a:r>
        </a:p>
        <a:p>
          <a:pPr marL="228600" lvl="1" indent="-228600" algn="l" defTabSz="1111250">
            <a:lnSpc>
              <a:spcPct val="90000"/>
            </a:lnSpc>
            <a:spcBef>
              <a:spcPct val="0"/>
            </a:spcBef>
            <a:spcAft>
              <a:spcPct val="15000"/>
            </a:spcAft>
            <a:buChar char="•"/>
          </a:pPr>
          <a:r>
            <a:rPr lang="de-DE" sz="2500" kern="1200"/>
            <a:t>Keine Schulden</a:t>
          </a:r>
        </a:p>
      </dsp:txBody>
      <dsp:txXfrm>
        <a:off x="3286" y="1706946"/>
        <a:ext cx="3203971" cy="2196000"/>
      </dsp:txXfrm>
    </dsp:sp>
    <dsp:sp modelId="{65EF65ED-3D73-425A-8BE0-DA7C9774B85D}">
      <dsp:nvSpPr>
        <dsp:cNvPr id="0" name=""/>
        <dsp:cNvSpPr/>
      </dsp:nvSpPr>
      <dsp:spPr>
        <a:xfrm>
          <a:off x="3655814" y="448391"/>
          <a:ext cx="3203971" cy="12585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de-DE" sz="2500" kern="1200" dirty="0"/>
            <a:t>Zuwendungen außerhalb der Erbfolge</a:t>
          </a:r>
        </a:p>
      </dsp:txBody>
      <dsp:txXfrm>
        <a:off x="3655814" y="448391"/>
        <a:ext cx="3203971" cy="1258554"/>
      </dsp:txXfrm>
    </dsp:sp>
    <dsp:sp modelId="{1E1C06A5-BAEA-47E3-B204-81820FF9CE6E}">
      <dsp:nvSpPr>
        <dsp:cNvPr id="0" name=""/>
        <dsp:cNvSpPr/>
      </dsp:nvSpPr>
      <dsp:spPr>
        <a:xfrm>
          <a:off x="3655814" y="1706946"/>
          <a:ext cx="3203971" cy="2196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de-DE" sz="2500" kern="1200" dirty="0"/>
            <a:t>Bsp. Nichte / Neffe</a:t>
          </a:r>
        </a:p>
      </dsp:txBody>
      <dsp:txXfrm>
        <a:off x="3655814" y="1706946"/>
        <a:ext cx="3203971" cy="2196000"/>
      </dsp:txXfrm>
    </dsp:sp>
    <dsp:sp modelId="{74E80A84-69D2-41C2-986C-5B229BBA3046}">
      <dsp:nvSpPr>
        <dsp:cNvPr id="0" name=""/>
        <dsp:cNvSpPr/>
      </dsp:nvSpPr>
      <dsp:spPr>
        <a:xfrm>
          <a:off x="7308342" y="448391"/>
          <a:ext cx="3203971" cy="125855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de-DE" sz="2500" kern="1200" dirty="0"/>
            <a:t>Gegenständlich</a:t>
          </a:r>
        </a:p>
      </dsp:txBody>
      <dsp:txXfrm>
        <a:off x="7308342" y="448391"/>
        <a:ext cx="3203971" cy="1258554"/>
      </dsp:txXfrm>
    </dsp:sp>
    <dsp:sp modelId="{578E8B4C-1303-4B0B-B1FD-D9D6D864CA8F}">
      <dsp:nvSpPr>
        <dsp:cNvPr id="0" name=""/>
        <dsp:cNvSpPr/>
      </dsp:nvSpPr>
      <dsp:spPr>
        <a:xfrm>
          <a:off x="7308342" y="1706946"/>
          <a:ext cx="3203971" cy="2196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de-DE" sz="2500" kern="1200" dirty="0" err="1"/>
            <a:t>Bsp</a:t>
          </a:r>
          <a:r>
            <a:rPr lang="de-DE" sz="2500" kern="1200" dirty="0"/>
            <a:t>: „Mein Auto…“</a:t>
          </a:r>
        </a:p>
      </dsp:txBody>
      <dsp:txXfrm>
        <a:off x="7308342" y="1706946"/>
        <a:ext cx="3203971" cy="219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B701D-F2CD-4B7A-B453-971EBDB13616}">
      <dsp:nvSpPr>
        <dsp:cNvPr id="0" name=""/>
        <dsp:cNvSpPr/>
      </dsp:nvSpPr>
      <dsp:spPr>
        <a:xfrm>
          <a:off x="0" y="3848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dirty="0"/>
            <a:t>Vorausvermächtnis</a:t>
          </a:r>
          <a:endParaRPr lang="de-DE" sz="2700" kern="1200" dirty="0"/>
        </a:p>
      </dsp:txBody>
      <dsp:txXfrm>
        <a:off x="31613" y="70097"/>
        <a:ext cx="10452374" cy="584369"/>
      </dsp:txXfrm>
    </dsp:sp>
    <dsp:sp modelId="{DD65285D-3305-4281-A528-C6DF7FC98700}">
      <dsp:nvSpPr>
        <dsp:cNvPr id="0" name=""/>
        <dsp:cNvSpPr/>
      </dsp:nvSpPr>
      <dsp:spPr>
        <a:xfrm>
          <a:off x="0" y="76383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dirty="0"/>
            <a:t>Ersatzvermächtnis</a:t>
          </a:r>
          <a:endParaRPr lang="de-DE" sz="2700" kern="1200" dirty="0"/>
        </a:p>
      </dsp:txBody>
      <dsp:txXfrm>
        <a:off x="31613" y="795452"/>
        <a:ext cx="10452374" cy="584369"/>
      </dsp:txXfrm>
    </dsp:sp>
    <dsp:sp modelId="{409E0460-6D42-4E1F-B870-DE53C3A9FD50}">
      <dsp:nvSpPr>
        <dsp:cNvPr id="0" name=""/>
        <dsp:cNvSpPr/>
      </dsp:nvSpPr>
      <dsp:spPr>
        <a:xfrm>
          <a:off x="0" y="148919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dirty="0" err="1"/>
            <a:t>Nießbrauchsvermächtnis</a:t>
          </a:r>
          <a:endParaRPr lang="de-DE" sz="2700" kern="1200" dirty="0"/>
        </a:p>
      </dsp:txBody>
      <dsp:txXfrm>
        <a:off x="31613" y="1520807"/>
        <a:ext cx="10452374" cy="584369"/>
      </dsp:txXfrm>
    </dsp:sp>
    <dsp:sp modelId="{6E87220D-1FAD-40AF-9B1E-638026C4E344}">
      <dsp:nvSpPr>
        <dsp:cNvPr id="0" name=""/>
        <dsp:cNvSpPr/>
      </dsp:nvSpPr>
      <dsp:spPr>
        <a:xfrm>
          <a:off x="0" y="221454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dirty="0"/>
            <a:t>Stückvermächtnis</a:t>
          </a:r>
          <a:endParaRPr lang="de-DE" sz="2700" kern="1200" dirty="0"/>
        </a:p>
      </dsp:txBody>
      <dsp:txXfrm>
        <a:off x="31613" y="2246162"/>
        <a:ext cx="10452374" cy="584369"/>
      </dsp:txXfrm>
    </dsp:sp>
    <dsp:sp modelId="{44451D23-B40E-4F2C-8EC0-C87D83209353}">
      <dsp:nvSpPr>
        <dsp:cNvPr id="0" name=""/>
        <dsp:cNvSpPr/>
      </dsp:nvSpPr>
      <dsp:spPr>
        <a:xfrm>
          <a:off x="0" y="293990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dirty="0"/>
            <a:t>Wahlvermächtnis</a:t>
          </a:r>
          <a:endParaRPr lang="de-DE" sz="2700" kern="1200" dirty="0"/>
        </a:p>
      </dsp:txBody>
      <dsp:txXfrm>
        <a:off x="31613" y="2971517"/>
        <a:ext cx="10452374" cy="584369"/>
      </dsp:txXfrm>
    </dsp:sp>
    <dsp:sp modelId="{A09AF725-62EA-49E2-B376-B36E1834EEA1}">
      <dsp:nvSpPr>
        <dsp:cNvPr id="0" name=""/>
        <dsp:cNvSpPr/>
      </dsp:nvSpPr>
      <dsp:spPr>
        <a:xfrm>
          <a:off x="0" y="366525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dirty="0"/>
            <a:t>Quotenvermächtnis </a:t>
          </a:r>
          <a:endParaRPr lang="de-DE" sz="2700" kern="1200" dirty="0"/>
        </a:p>
      </dsp:txBody>
      <dsp:txXfrm>
        <a:off x="31613" y="3696872"/>
        <a:ext cx="10452374" cy="58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B701D-F2CD-4B7A-B453-971EBDB13616}">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Auflagen</a:t>
          </a:r>
        </a:p>
      </dsp:txBody>
      <dsp:txXfrm>
        <a:off x="38638" y="45464"/>
        <a:ext cx="10438324" cy="714229"/>
      </dsp:txXfrm>
    </dsp:sp>
    <dsp:sp modelId="{6AB4C4AE-0817-4A69-A099-F31C990891BA}">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Testamentsvollstreckung</a:t>
          </a:r>
        </a:p>
      </dsp:txBody>
      <dsp:txXfrm>
        <a:off x="38638" y="932009"/>
        <a:ext cx="10438324" cy="714229"/>
      </dsp:txXfrm>
    </dsp:sp>
    <dsp:sp modelId="{5336CB3D-96C1-46C7-B79A-C164D57FF3DB}">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Vermächtnisse</a:t>
          </a:r>
        </a:p>
      </dsp:txBody>
      <dsp:txXfrm>
        <a:off x="38638" y="1818554"/>
        <a:ext cx="10438324" cy="714229"/>
      </dsp:txXfrm>
    </dsp:sp>
    <dsp:sp modelId="{EE757B7E-EB83-4B3F-A9A8-69AAFCF5F69A}">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dirty="0"/>
            <a:t>Vor- &amp; Nacherbschaft</a:t>
          </a:r>
        </a:p>
      </dsp:txBody>
      <dsp:txXfrm>
        <a:off x="38638" y="2705099"/>
        <a:ext cx="10438324" cy="714229"/>
      </dsp:txXfrm>
    </dsp:sp>
    <dsp:sp modelId="{BEFC722B-F361-44AB-AC9B-C39006B8369C}">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Teilungsanordnung</a:t>
          </a:r>
          <a:endParaRPr lang="de-DE" sz="3300" kern="1200" dirty="0"/>
        </a:p>
      </dsp:txBody>
      <dsp:txXfrm>
        <a:off x="38638" y="3591644"/>
        <a:ext cx="10438324" cy="7142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E287D-F7EE-491E-9256-3DC0F0F0126C}">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de-DE" sz="6000" kern="1200" dirty="0"/>
            <a:t>Erbengemeinschaft</a:t>
          </a:r>
        </a:p>
      </dsp:txBody>
      <dsp:txXfrm>
        <a:off x="0" y="0"/>
        <a:ext cx="10515600" cy="1305401"/>
      </dsp:txXfrm>
    </dsp:sp>
    <dsp:sp modelId="{7C2EE005-7371-4E57-BFFB-0833D4D71E71}">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de-DE" sz="4300" kern="1200" dirty="0"/>
            <a:t>Aufteilung der Erbmasse</a:t>
          </a:r>
        </a:p>
      </dsp:txBody>
      <dsp:txXfrm>
        <a:off x="5134" y="1305401"/>
        <a:ext cx="3501776" cy="2741342"/>
      </dsp:txXfrm>
    </dsp:sp>
    <dsp:sp modelId="{EC5E6338-C121-448F-B276-EF2F3DC1C213}">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de-DE" sz="4300" kern="1200" dirty="0"/>
            <a:t>Gemeinsames Handeln</a:t>
          </a:r>
        </a:p>
      </dsp:txBody>
      <dsp:txXfrm>
        <a:off x="3506911" y="1305401"/>
        <a:ext cx="3501776" cy="2741342"/>
      </dsp:txXfrm>
    </dsp:sp>
    <dsp:sp modelId="{01887E7C-DEFB-48F6-8CFA-1E91BA20654A}">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de-DE" sz="4300" kern="1200" dirty="0"/>
            <a:t>In der Praxis oft problematisch</a:t>
          </a:r>
        </a:p>
      </dsp:txBody>
      <dsp:txXfrm>
        <a:off x="7008688" y="1305401"/>
        <a:ext cx="3501776" cy="2741342"/>
      </dsp:txXfrm>
    </dsp:sp>
    <dsp:sp modelId="{A458B0BC-E6C6-4947-AB00-BB68F6ED2040}">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2D357-69A8-4623-B807-40552548FC8C}">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Unklarer Erbe</a:t>
          </a:r>
        </a:p>
      </dsp:txBody>
      <dsp:txXfrm>
        <a:off x="38638" y="45464"/>
        <a:ext cx="10438324" cy="714229"/>
      </dsp:txXfrm>
    </dsp:sp>
    <dsp:sp modelId="{128573D1-A590-4218-ACA8-37B48AF0FB67}">
      <dsp:nvSpPr>
        <dsp:cNvPr id="0" name=""/>
        <dsp:cNvSpPr/>
      </dsp:nvSpPr>
      <dsp:spPr>
        <a:xfrm>
          <a:off x="0" y="89337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Keine Hinterlegung</a:t>
          </a:r>
        </a:p>
      </dsp:txBody>
      <dsp:txXfrm>
        <a:off x="38638" y="932009"/>
        <a:ext cx="10438324" cy="714229"/>
      </dsp:txXfrm>
    </dsp:sp>
    <dsp:sp modelId="{6039F75C-E57B-4B82-92D4-2683D727398E}">
      <dsp:nvSpPr>
        <dsp:cNvPr id="0" name=""/>
        <dsp:cNvSpPr/>
      </dsp:nvSpPr>
      <dsp:spPr>
        <a:xfrm>
          <a:off x="0" y="177991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Formfehler</a:t>
          </a:r>
        </a:p>
      </dsp:txBody>
      <dsp:txXfrm>
        <a:off x="38638" y="1818554"/>
        <a:ext cx="10438324" cy="714229"/>
      </dsp:txXfrm>
    </dsp:sp>
    <dsp:sp modelId="{C5079CDC-F341-4360-8F52-D449DB1B28A2}">
      <dsp:nvSpPr>
        <dsp:cNvPr id="0" name=""/>
        <dsp:cNvSpPr/>
      </dsp:nvSpPr>
      <dsp:spPr>
        <a:xfrm>
          <a:off x="0" y="2666461"/>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Fehlerhaft verwendete Fachbegriffe</a:t>
          </a:r>
        </a:p>
      </dsp:txBody>
      <dsp:txXfrm>
        <a:off x="38638" y="2705099"/>
        <a:ext cx="10438324" cy="714229"/>
      </dsp:txXfrm>
    </dsp:sp>
    <dsp:sp modelId="{0C892333-FD4F-4241-AA33-CC6E79D8F086}">
      <dsp:nvSpPr>
        <dsp:cNvPr id="0" name=""/>
        <dsp:cNvSpPr/>
      </dsp:nvSpPr>
      <dsp:spPr>
        <a:xfrm>
          <a:off x="0" y="355300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de-DE" sz="3300" kern="1200"/>
            <a:t>Ungenaue Beschreibungen</a:t>
          </a:r>
        </a:p>
      </dsp:txBody>
      <dsp:txXfrm>
        <a:off x="38638" y="3591644"/>
        <a:ext cx="104383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0.02909</cdr:x>
      <cdr:y>0.94341</cdr:y>
    </cdr:from>
    <cdr:to>
      <cdr:x>0.95132</cdr:x>
      <cdr:y>1</cdr:y>
    </cdr:to>
    <cdr:sp macro="" textlink="">
      <cdr:nvSpPr>
        <cdr:cNvPr id="2" name="Textfeld 8">
          <a:extLst xmlns:a="http://schemas.openxmlformats.org/drawingml/2006/main">
            <a:ext uri="{FF2B5EF4-FFF2-40B4-BE49-F238E27FC236}">
              <a16:creationId xmlns:a16="http://schemas.microsoft.com/office/drawing/2014/main" id="{65A8C8BB-00FA-1C8A-4D04-43CEABD2EC96}"/>
            </a:ext>
          </a:extLst>
        </cdr:cNvPr>
        <cdr:cNvSpPr txBox="1"/>
      </cdr:nvSpPr>
      <cdr:spPr>
        <a:xfrm xmlns:a="http://schemas.openxmlformats.org/drawingml/2006/main">
          <a:off x="305873" y="4105117"/>
          <a:ext cx="9697791"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sz="1000" dirty="0"/>
            <a:t>© Statista.de / Quelle: Bundesnotarkammer</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4T12:12:35.9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1,'1040'0,"-1010"0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13:08:43.017"/>
    </inkml:context>
    <inkml:brush xml:id="br0">
      <inkml:brushProperty name="width" value="0.05" units="cm"/>
      <inkml:brushProperty name="height" value="0.05" units="cm"/>
      <inkml:brushProperty name="color" value="#E71224"/>
    </inkml:brush>
  </inkml:definitions>
  <inkml:trace contextRef="#ctx0" brushRef="#br0">79 545 24575,'-3'-1'0,"1"1"0,-1-1 0,1 1 0,-1-1 0,1 0 0,0 0 0,-1 0 0,1 0 0,0-1 0,-1 1 0,1-1 0,0 1 0,0-1 0,0 0 0,1 0 0,-1 0 0,0 0 0,1 0 0,-1 0 0,1 0 0,-1 0 0,1-1 0,-2-4 0,-1-2 0,1-1 0,-1 1 0,2-1 0,-4-17 0,2-3 0,1 0 0,1 0 0,1 1 0,2-1 0,1 0 0,8-38 0,-8 62 0,0 1 0,0-1 0,0 1 0,1 0 0,0-1 0,0 1 0,0 1 0,0-1 0,1 0 0,0 1 0,0 0 0,0 0 0,1 0 0,-1 0 0,1 1 0,0 0 0,10-6 0,6 0 0,-1 1 0,2 1 0,32-7 0,30-10 0,-61 15 0,1 1 0,0 1 0,1 2 0,-1 0 0,41-2 0,-51 6 0,-1 1 0,0 0 0,0 1 0,1 0 0,-1 1 0,0 1 0,0 0 0,-1 0 0,1 2 0,-1 0 0,0 0 0,16 9 0,-21-8 0,0 0 0,0 0 0,-1 0 0,0 1 0,0-1 0,-1 2 0,0-1 0,0 0 0,0 1 0,4 11 0,4 13 0,13 46 0,-13-36 0,-6-16-227,-2 0-1,-1 0 1,-1 0-1,-1 0 1,-2 36-1,0-32-6598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13:08:46.416"/>
    </inkml:context>
    <inkml:brush xml:id="br0">
      <inkml:brushProperty name="width" value="0.05" units="cm"/>
      <inkml:brushProperty name="height" value="0.05" units="cm"/>
      <inkml:brushProperty name="color" value="#E71224"/>
    </inkml:brush>
  </inkml:definitions>
  <inkml:trace contextRef="#ctx0" brushRef="#br0">195 0 24575,'-9'3'0,"1"0"0,0 0 0,-1 1 0,1 0 0,1 0 0,-1 1 0,1-1 0,-1 2 0,1-1 0,-10 12 0,0-1 0,1 1 0,0 1 0,2 1 0,-16 24 0,29-42 0,1-1 0,-1 1 0,1 0 0,-1 0 0,1-1 0,-1 1 0,1 0 0,0 0 0,-1 0 0,1 0 0,0 0 0,0-1 0,0 1 0,0 0 0,0 0 0,0 0 0,0 0 0,0 0 0,0 0 0,0 0 0,0 0 0,0 0 0,1-1 0,-1 1 0,0 0 0,1 0 0,-1 0 0,0 0 0,1-1 0,-1 1 0,1 0 0,0 0 0,-1-1 0,1 1 0,0 0 0,-1-1 0,1 1 0,0-1 0,-1 1 0,1-1 0,0 1 0,0-1 0,0 0 0,0 1 0,-1-1 0,1 0 0,0 1 0,0-1 0,0 0 0,0 0 0,0 0 0,1 0 0,4 1 0,1-1 0,-1 0 0,0 0 0,0 0 0,1-1 0,9-1 0,23-11 0,0-1 0,-2-2 0,1-2 0,48-31 0,-18 10 0,-45 30 0,-23 9 0,0 1 0,1-1 0,-1 0 0,0 0 0,0 0 0,0 0 0,0 1 0,0-1 0,0 0 0,1 0 0,-1 0 0,0 0 0,0 1 0,0-1 0,0 0 0,0 0 0,0 0 0,0 1 0,0-1 0,0 0 0,0 0 0,0 1 0,0-1 0,0 0 0,0 0 0,0 0 0,0 1 0,0-1 0,0 0 0,0 0 0,0 0 0,0 1 0,0-1 0,0 0 0,-1 0 0,1 0 0,0 1 0,0-1 0,0 0 0,0 0 0,0 0 0,-1 0 0,1 0 0,0 1 0,0-1 0,-1 0 0,-30 34 0,-17 10 0,47-44 0,1 0 0,0 0 0,0 0 0,0 0 0,0 0 0,0 0 0,-1 0 0,1 0 0,0 0 0,0 0 0,0 0 0,0 0 0,0 0 0,0 0 0,0 0 0,-1 1 0,1-1 0,0 0 0,0 0 0,0 0 0,0 0 0,0 0 0,0 0 0,0 0 0,0 1 0,0-1 0,0 0 0,0 0 0,0 0 0,0 0 0,0 0 0,0 1 0,0-1 0,0 0 0,0 0 0,0 0 0,0 0 0,0 0 0,0 1 0,0-1 0,0 0 0,0 0 0,0 0 0,0 0 0,0 0 0,0 0 0,0 1 0,0-1 0,0 0 0,0 0 0,1 0 0,-1 0 0,0 0 0,0 0 0,0 0 0,0 0 0,0 1 0,0-1 0,0 0 0,1 0 0,12-3 0,21-9 0,-32 11 0,91-44 0,-62 28 0,55-21 0,-84 37 0,1 0 0,-1 1 0,1-1 0,0 0 0,-1 1 0,1-1 0,-1 1 0,1 0 0,0 0 0,-1 0 0,1 0 0,0 1 0,3 0 0,-5 0 0,0-1 0,0 1 0,-1 0 0,1-1 0,0 1 0,-1 0 0,1 0 0,-1 0 0,1-1 0,-1 1 0,0 0 0,1 0 0,-1 0 0,0 0 0,1 0 0,-1 0 0,0 0 0,0 0 0,0 0 0,0 0 0,0 0 0,0 0 0,0 0 0,0 0 0,0 0 0,-1 0 0,1 0 0,0 0 0,0-1 0,-1 1 0,1 0 0,-1 0 0,1 0 0,-1 0 0,-1 1 0,-2 7 0,0-1 0,-1 0 0,0 0 0,-1-1 0,0 1 0,0-1 0,0 0 0,-14 10 0,-66 42 0,8-6 0,19-15 0,60-34 0,11-3 0,14-4 0,118-24 0,-144 27-2,0 0 0,0 0-1,0 0 1,0 0 0,0 0 0,0 0-1,0 0 1,0 0 0,0 0-1,0 0 1,0 0 0,0 1 0,0-1-1,0 0 1,0 0 0,0 0 0,0 0-1,0 0 1,0 0 0,0 0-1,0 0 1,0 0 0,0 1 0,-19 7 137,-31 11-1581,8-5-5380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13:08:51.501"/>
    </inkml:context>
    <inkml:brush xml:id="br0">
      <inkml:brushProperty name="width" value="0.05" units="cm"/>
      <inkml:brushProperty name="height" value="0.05" units="cm"/>
      <inkml:brushProperty name="color" value="#E71224"/>
    </inkml:brush>
  </inkml:definitions>
  <inkml:trace contextRef="#ctx0" brushRef="#br0">130 1 24575,'539'392'0,"-472"-335"0,-3 3 0,-2 3 0,-3 3 0,-3 1 0,74 121 0,-20-3 0,-9 5 0,87 232 0,-133-234 0,7 20 0,-31-123 0,29 136 0,0 99 0,-58-306 0,28 169 0,-8 0 0,-3 212 0,-22-325 0,-4-1 0,-2 0 0,-4-1 0,-2 0 0,-42 111 0,15-75 0,-4-2 0,-105 169 0,91-182 0,-138 157 0,-96 56 0,257-265 0,-77 65 0,-171 120 0,266-208 0,-389 244 0,379-241 0,-5 1-1365,9-8-5461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13:08:52.627"/>
    </inkml:context>
    <inkml:brush xml:id="br0">
      <inkml:brushProperty name="width" value="0.05" units="cm"/>
      <inkml:brushProperty name="height" value="0.05" units="cm"/>
      <inkml:brushProperty name="color" value="#E71224"/>
    </inkml:brush>
  </inkml:definitions>
  <inkml:trace contextRef="#ctx0" brushRef="#br0">539 0 24575,'1'28'0,"-2"-1"0,0 0 0,-2 0 0,-1 0 0,-1-1 0,-1 1 0,-1-1 0,-16 37 0,-10 2 0,-2-1 0,-2-2 0,-4-2 0,-2-1 0,-53 55 0,91-108 0,-46 51 0,-71 102 0,119-155 0,0 1 0,0 0 0,0 0 0,0 0 0,1 0 0,0 1 0,0-1 0,1 1 0,-1-1 0,1 1 0,-1 11 0,3-15 0,-1-1 0,0 1 0,0-1 0,1 1 0,-1-1 0,1 1 0,0-1 0,-1 1 0,1-1 0,0 1 0,0-1 0,0 0 0,0 1 0,0-1 0,0 0 0,0 0 0,3 2 0,-1-1 0,1 0 0,-1 0 0,1 0 0,0-1 0,0 0 0,0 1 0,-1-1 0,1-1 0,8 2 0,102 5 0,136-10 0,-107 0 0,-81-1 0,1-3 0,119-28 0,-121 22 0,-25 6-682,57-2-1,-56 8-6143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13:08:54.085"/>
    </inkml:context>
    <inkml:brush xml:id="br0">
      <inkml:brushProperty name="width" value="0.05" units="cm"/>
      <inkml:brushProperty name="height" value="0.05" units="cm"/>
      <inkml:brushProperty name="color" value="#E71224"/>
    </inkml:brush>
  </inkml:definitions>
  <inkml:trace contextRef="#ctx0" brushRef="#br0">0 1 24575,'2'0'0,"0"1"0,0-1 0,0 1 0,-1 0 0,1 0 0,0 0 0,0 0 0,-1 0 0,1 0 0,0 0 0,-1 0 0,1 1 0,-1-1 0,0 0 0,3 3 0,22 32 0,-14-20 0,20 24 0,-1 2 0,-3 0 0,-1 2 0,-2 1 0,-2 1 0,24 71 0,-36-83-227,1 0-1,2-1 1,1-1-1,2 0 1,30 43-1,-34-59-6598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13:08:55.161"/>
    </inkml:context>
    <inkml:brush xml:id="br0">
      <inkml:brushProperty name="width" value="0.05" units="cm"/>
      <inkml:brushProperty name="height" value="0.05" units="cm"/>
      <inkml:brushProperty name="color" value="#E71224"/>
    </inkml:brush>
  </inkml:definitions>
  <inkml:trace contextRef="#ctx0" brushRef="#br0">162 1 24575,'-1'7'0,"0"0"0,0 1 0,-1-1 0,0 0 0,-1 0 0,1 0 0,-1 0 0,0 0 0,-1-1 0,0 1 0,-7 8 0,-54 62 0,55-67 0,0 0 0,0-1 0,-17 11 0,27-20 0,0 0 0,0 0 0,0 0 0,0 0 0,0 0 0,0 0 0,0 0 0,0 0 0,0 0 0,0 0 0,0-1 0,0 1 0,0 0 0,0 0 0,-1 0 0,1 0 0,0 0 0,0 0 0,0 0 0,0 0 0,0 0 0,0 0 0,0 0 0,0 0 0,0 0 0,0-1 0,0 1 0,0 0 0,0 0 0,0 0 0,-1 0 0,1 0 0,0 0 0,0 0 0,0 0 0,0 0 0,0 0 0,0 0 0,0 0 0,0 0 0,0 0 0,-1 0 0,12-15 0,17-16 0,-27 30 0,0 0 0,0 0 0,1-1 0,-1 1 0,0 0 0,1 0 0,-1 0 0,1 1 0,-1-1 0,1 0 0,-1 1 0,1-1 0,-1 1 0,1-1 0,0 1 0,-1 0 0,1-1 0,0 1 0,0 0 0,-1 0 0,4 1 0,26 17 0,-27-14 0,1-1 0,-1 0 0,1 0 0,0 0 0,0-1 0,6 3 0,62 9-1365,-38-10-5461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4T12:12:44.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1,'493'22,"-188"-5,-198-1,-70-9,60 3,16-9,-74-2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4T12:12:35.9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1,'1040'0,"-1010"0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4T12:12:44.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1,'493'22,"-188"-5,-198-1,-70-9,60 3,16-9,-74-2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4T12:34:15.1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1539 39,'-403'-19,"-10"0,-272 20,648-1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4T12:34:19.3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1160 1,'-6'0,"1"1,-1 0,1 0,-1 1,1-1,-6 4,-24 6,-80 1,1-5,-151-9,88-1,123 2,23 0,-1 1,1 1,0 2,-45 9,19-1,-17 5,50-6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4T12:34:20.8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1408 1,'-133'5,"-133"24,-12 1,-237-22,346-9,123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12:42:50.969"/>
    </inkml:context>
    <inkml:brush xml:id="br0">
      <inkml:brushProperty name="width" value="0.05" units="cm"/>
      <inkml:brushProperty name="height" value="0.05" units="cm"/>
      <inkml:brushProperty name="color" value="#E71224"/>
    </inkml:brush>
  </inkml:definitions>
  <inkml:trace contextRef="#ctx0" brushRef="#br0">2200 0 24575,'-341'216'0,"-280"261"0,184-116 0,114-97 0,60-52 0,91-76 0,137-106 0,28-20 0,22-17 0,30-19 0,122-78 0,227-104 0,201-47 0,-267 137 0,501-112 0,-412 125 0,199-45 0,181-9 0,-760 151 0,-18 4 0,-1 0 0,1 0 0,1 2 0,36 0 0,-55 2 0,0 0 0,1 0 0,-1 0 0,0 0 0,0 0 0,0 0 0,0 1 0,0-1 0,0 0 0,0 1 0,0-1 0,0 1 0,0-1 0,0 1 0,0-1 0,0 1 0,0 0 0,0-1 0,0 1 0,0 0 0,0 1 0,-1-2 0,0 1 0,1 0 0,-1 0 0,0 0 0,0 0 0,0-1 0,0 1 0,-1 0 0,1 0 0,0 0 0,0-1 0,0 1 0,-1 0 0,1 0 0,0 0 0,-1-1 0,1 1 0,0 0 0,-1-1 0,1 1 0,-2 1 0,-37 34 0,38-35 0,-146 107 0,-30 23 0,-507 463 0,534-469 0,-221 141 0,226-167 0,137-94 0,-9 6 0,0 2 0,0 0 0,-26 27 0,35-27-16,12-7 45,21-7-1351,-25 1 1266,44-9-6770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13:08:41.033"/>
    </inkml:context>
    <inkml:brush xml:id="br0">
      <inkml:brushProperty name="width" value="0.05" units="cm"/>
      <inkml:brushProperty name="height" value="0.05" units="cm"/>
      <inkml:brushProperty name="color" value="#E71224"/>
    </inkml:brush>
  </inkml:definitions>
  <inkml:trace contextRef="#ctx0" brushRef="#br0">0 3 24575,'16'7'0,"1"-1"0,0-1 0,0 0 0,0 0 0,0-2 0,29 2 0,111-3 0,-93-3 0,5-2 0,73-14 0,-74 8 0,83-1 0,357 12 0,-616-2-1365,26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46B78-D3D3-4CCE-B0CF-D20E6526E063}" type="datetimeFigureOut">
              <a:rPr lang="de-DE" smtClean="0"/>
              <a:t>26.05.2023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DEFFF-6CE9-4AB3-A035-C6BB5122D159}" type="slidenum">
              <a:rPr lang="de-DE" smtClean="0"/>
              <a:t>‹Nr.›</a:t>
            </a:fld>
            <a:endParaRPr lang="de-DE"/>
          </a:p>
        </p:txBody>
      </p:sp>
    </p:spTree>
    <p:extLst>
      <p:ext uri="{BB962C8B-B14F-4D97-AF65-F5344CB8AC3E}">
        <p14:creationId xmlns:p14="http://schemas.microsoft.com/office/powerpoint/2010/main" val="27174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Nicht immer Gesetze – aber anhand der Gesetze lässt sie die Systematik gut erklären</a:t>
            </a:r>
          </a:p>
        </p:txBody>
      </p:sp>
      <p:sp>
        <p:nvSpPr>
          <p:cNvPr id="4" name="Foliennummernplatzhalter 3"/>
          <p:cNvSpPr>
            <a:spLocks noGrp="1"/>
          </p:cNvSpPr>
          <p:nvPr>
            <p:ph type="sldNum" sz="quarter" idx="5"/>
          </p:nvPr>
        </p:nvSpPr>
        <p:spPr/>
        <p:txBody>
          <a:bodyPr/>
          <a:lstStyle/>
          <a:p>
            <a:fld id="{D5DDEFFF-6CE9-4AB3-A035-C6BB5122D159}" type="slidenum">
              <a:rPr lang="de-DE" smtClean="0"/>
              <a:t>4</a:t>
            </a:fld>
            <a:endParaRPr lang="de-DE"/>
          </a:p>
        </p:txBody>
      </p:sp>
    </p:spTree>
    <p:extLst>
      <p:ext uri="{BB962C8B-B14F-4D97-AF65-F5344CB8AC3E}">
        <p14:creationId xmlns:p14="http://schemas.microsoft.com/office/powerpoint/2010/main" val="401021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DDEFFF-6CE9-4AB3-A035-C6BB5122D159}" type="slidenum">
              <a:rPr lang="de-DE" smtClean="0"/>
              <a:t>24</a:t>
            </a:fld>
            <a:endParaRPr lang="de-DE"/>
          </a:p>
        </p:txBody>
      </p:sp>
    </p:spTree>
    <p:extLst>
      <p:ext uri="{BB962C8B-B14F-4D97-AF65-F5344CB8AC3E}">
        <p14:creationId xmlns:p14="http://schemas.microsoft.com/office/powerpoint/2010/main" val="175316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 der mir bis zum Schluss beistand.</a:t>
            </a:r>
          </a:p>
        </p:txBody>
      </p:sp>
      <p:sp>
        <p:nvSpPr>
          <p:cNvPr id="4" name="Foliennummernplatzhalter 3"/>
          <p:cNvSpPr>
            <a:spLocks noGrp="1"/>
          </p:cNvSpPr>
          <p:nvPr>
            <p:ph type="sldNum" sz="quarter" idx="5"/>
          </p:nvPr>
        </p:nvSpPr>
        <p:spPr/>
        <p:txBody>
          <a:bodyPr/>
          <a:lstStyle/>
          <a:p>
            <a:fld id="{D5DDEFFF-6CE9-4AB3-A035-C6BB5122D159}" type="slidenum">
              <a:rPr lang="de-DE" smtClean="0"/>
              <a:t>25</a:t>
            </a:fld>
            <a:endParaRPr lang="de-DE"/>
          </a:p>
        </p:txBody>
      </p:sp>
    </p:spTree>
    <p:extLst>
      <p:ext uri="{BB962C8B-B14F-4D97-AF65-F5344CB8AC3E}">
        <p14:creationId xmlns:p14="http://schemas.microsoft.com/office/powerpoint/2010/main" val="253606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Testierunfähig bedeutet, dass derjenige, der ein Testament machen möchte, die Bedeutung von dem was er vorhat, nicht mehr versteht. Eine denkbare Bedeutung wäre z.B., wenn die eine Tochter als Erbin eingesetzt wird, bedeutet das, dass die andere Tochter enterbt ist. Wer das nicht mehr versteht, kann kein Testament mehr errichten.</a:t>
            </a:r>
          </a:p>
          <a:p>
            <a:endParaRPr lang="de-DE" dirty="0"/>
          </a:p>
          <a:p>
            <a:r>
              <a:rPr lang="de-DE" dirty="0"/>
              <a:t>kein Ersatzerbe eingesetzt wurde.</a:t>
            </a:r>
          </a:p>
        </p:txBody>
      </p:sp>
      <p:sp>
        <p:nvSpPr>
          <p:cNvPr id="4" name="Foliennummernplatzhalter 3"/>
          <p:cNvSpPr>
            <a:spLocks noGrp="1"/>
          </p:cNvSpPr>
          <p:nvPr>
            <p:ph type="sldNum" sz="quarter" idx="5"/>
          </p:nvPr>
        </p:nvSpPr>
        <p:spPr/>
        <p:txBody>
          <a:bodyPr/>
          <a:lstStyle/>
          <a:p>
            <a:fld id="{D5DDEFFF-6CE9-4AB3-A035-C6BB5122D159}" type="slidenum">
              <a:rPr lang="de-DE" smtClean="0"/>
              <a:t>26</a:t>
            </a:fld>
            <a:endParaRPr lang="de-DE"/>
          </a:p>
        </p:txBody>
      </p:sp>
    </p:spTree>
    <p:extLst>
      <p:ext uri="{BB962C8B-B14F-4D97-AF65-F5344CB8AC3E}">
        <p14:creationId xmlns:p14="http://schemas.microsoft.com/office/powerpoint/2010/main" val="23008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DDEFFF-6CE9-4AB3-A035-C6BB5122D159}" type="slidenum">
              <a:rPr lang="de-DE" smtClean="0"/>
              <a:t>50</a:t>
            </a:fld>
            <a:endParaRPr lang="de-DE"/>
          </a:p>
        </p:txBody>
      </p:sp>
    </p:spTree>
    <p:extLst>
      <p:ext uri="{BB962C8B-B14F-4D97-AF65-F5344CB8AC3E}">
        <p14:creationId xmlns:p14="http://schemas.microsoft.com/office/powerpoint/2010/main" val="349261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DDEFFF-6CE9-4AB3-A035-C6BB5122D159}" type="slidenum">
              <a:rPr lang="de-DE" smtClean="0"/>
              <a:t>51</a:t>
            </a:fld>
            <a:endParaRPr lang="de-DE"/>
          </a:p>
        </p:txBody>
      </p:sp>
    </p:spTree>
    <p:extLst>
      <p:ext uri="{BB962C8B-B14F-4D97-AF65-F5344CB8AC3E}">
        <p14:creationId xmlns:p14="http://schemas.microsoft.com/office/powerpoint/2010/main" val="368280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DDEFFF-6CE9-4AB3-A035-C6BB5122D159}" type="slidenum">
              <a:rPr lang="de-DE" smtClean="0"/>
              <a:t>52</a:t>
            </a:fld>
            <a:endParaRPr lang="de-DE"/>
          </a:p>
        </p:txBody>
      </p:sp>
    </p:spTree>
    <p:extLst>
      <p:ext uri="{BB962C8B-B14F-4D97-AF65-F5344CB8AC3E}">
        <p14:creationId xmlns:p14="http://schemas.microsoft.com/office/powerpoint/2010/main" val="2855637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DDEFFF-6CE9-4AB3-A035-C6BB5122D159}" type="slidenum">
              <a:rPr lang="de-DE" smtClean="0"/>
              <a:t>55</a:t>
            </a:fld>
            <a:endParaRPr lang="de-DE"/>
          </a:p>
        </p:txBody>
      </p:sp>
    </p:spTree>
    <p:extLst>
      <p:ext uri="{BB962C8B-B14F-4D97-AF65-F5344CB8AC3E}">
        <p14:creationId xmlns:p14="http://schemas.microsoft.com/office/powerpoint/2010/main" val="10024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DDEFFF-6CE9-4AB3-A035-C6BB5122D159}" type="slidenum">
              <a:rPr lang="de-DE" smtClean="0"/>
              <a:t>6</a:t>
            </a:fld>
            <a:endParaRPr lang="de-DE"/>
          </a:p>
        </p:txBody>
      </p:sp>
    </p:spTree>
    <p:extLst>
      <p:ext uri="{BB962C8B-B14F-4D97-AF65-F5344CB8AC3E}">
        <p14:creationId xmlns:p14="http://schemas.microsoft.com/office/powerpoint/2010/main" val="212591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Unverheiratete gilt das das Ehegatten Erbrecht nicht. Wer seinen Lebenspartner ohne Heirat absichern möchte, muss ein Testament oder einen Erbvertrag abschließen. Eine weitere Möglichkeit, den Partner abzusichern, sind Schenkungen zu Lebzeiten. Diese können sich unter Umständen wegen der im Vergleich zur Erbschaftssteuer manchmal niedrigeren Schenkungssteuer lohnen.</a:t>
            </a:r>
          </a:p>
          <a:p>
            <a:endParaRPr lang="de-DE" dirty="0"/>
          </a:p>
          <a:p>
            <a:r>
              <a:rPr lang="de-DE" dirty="0"/>
              <a:t>Wenn ein Ehepaar im gesetzlichen Güterstand der Zugewinngemeinschaft gelebt hat, so erhält der Überlebende nach dem gesetzlichen Erbrecht zusätzlich zu seinem gesetzlichen Erbteil eine Pauschale von 25 Prozent</a:t>
            </a:r>
          </a:p>
        </p:txBody>
      </p:sp>
      <p:sp>
        <p:nvSpPr>
          <p:cNvPr id="4" name="Foliennummernplatzhalter 3"/>
          <p:cNvSpPr>
            <a:spLocks noGrp="1"/>
          </p:cNvSpPr>
          <p:nvPr>
            <p:ph type="sldNum" sz="quarter" idx="5"/>
          </p:nvPr>
        </p:nvSpPr>
        <p:spPr/>
        <p:txBody>
          <a:bodyPr/>
          <a:lstStyle/>
          <a:p>
            <a:fld id="{D5DDEFFF-6CE9-4AB3-A035-C6BB5122D159}" type="slidenum">
              <a:rPr lang="de-DE" smtClean="0"/>
              <a:t>7</a:t>
            </a:fld>
            <a:endParaRPr lang="de-DE"/>
          </a:p>
        </p:txBody>
      </p:sp>
    </p:spTree>
    <p:extLst>
      <p:ext uri="{BB962C8B-B14F-4D97-AF65-F5344CB8AC3E}">
        <p14:creationId xmlns:p14="http://schemas.microsoft.com/office/powerpoint/2010/main" val="190268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Unverheiratete gilt das das Ehegatten Erbrecht nicht. Wer seinen Lebenspartner ohne Heirat absichern möchte, muss ein Testament oder einen Erbvertrag abschließen. Eine weitere Möglichkeit, den Partner abzusichern, sind Schenkungen zu Lebzeiten. Diese können sich unter Umständen wegen der im Vergleich zur Erbschaftssteuer manchmal niedrigeren Schenkungssteuer lohnen.</a:t>
            </a:r>
          </a:p>
          <a:p>
            <a:endParaRPr lang="de-DE" dirty="0"/>
          </a:p>
          <a:p>
            <a:r>
              <a:rPr lang="de-DE" dirty="0"/>
              <a:t>Wenn ein Ehepaar im gesetzlichen Güterstand der Zugewinngemeinschaft gelebt hat, so erhält der Überlebende nach dem gesetzlichen Erbrecht zusätzlich zu seinem gesetzlichen Erbteil eine Pauschale von 25 Prozent</a:t>
            </a:r>
          </a:p>
        </p:txBody>
      </p:sp>
      <p:sp>
        <p:nvSpPr>
          <p:cNvPr id="4" name="Foliennummernplatzhalter 3"/>
          <p:cNvSpPr>
            <a:spLocks noGrp="1"/>
          </p:cNvSpPr>
          <p:nvPr>
            <p:ph type="sldNum" sz="quarter" idx="5"/>
          </p:nvPr>
        </p:nvSpPr>
        <p:spPr/>
        <p:txBody>
          <a:bodyPr/>
          <a:lstStyle/>
          <a:p>
            <a:fld id="{D5DDEFFF-6CE9-4AB3-A035-C6BB5122D159}" type="slidenum">
              <a:rPr lang="de-DE" smtClean="0"/>
              <a:t>8</a:t>
            </a:fld>
            <a:endParaRPr lang="de-DE"/>
          </a:p>
        </p:txBody>
      </p:sp>
    </p:spTree>
    <p:extLst>
      <p:ext uri="{BB962C8B-B14F-4D97-AF65-F5344CB8AC3E}">
        <p14:creationId xmlns:p14="http://schemas.microsoft.com/office/powerpoint/2010/main" val="13930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Unverheiratete gilt das das Ehegatten Erbrecht nicht. Wer seinen Lebenspartner ohne Heirat absichern möchte, muss ein Testament oder einen Erbvertrag abschließen. Eine weitere Möglichkeit, den Partner abzusichern, sind Schenkungen zu Lebzeiten. Diese können sich unter Umständen wegen der im Vergleich zur Erbschaftssteuer manchmal niedrigeren Schenkungssteuer lohnen.</a:t>
            </a:r>
          </a:p>
          <a:p>
            <a:endParaRPr lang="de-DE" dirty="0"/>
          </a:p>
          <a:p>
            <a:r>
              <a:rPr lang="de-DE" dirty="0"/>
              <a:t>Wenn ein Ehepaar im gesetzlichen Güterstand der Zugewinngemeinschaft gelebt hat, so erhält der Überlebende nach dem gesetzlichen Erbrecht zusätzlich zu seinem gesetzlichen Erbteil eine Pauschale von 25 Prozent</a:t>
            </a:r>
          </a:p>
        </p:txBody>
      </p:sp>
      <p:sp>
        <p:nvSpPr>
          <p:cNvPr id="4" name="Foliennummernplatzhalter 3"/>
          <p:cNvSpPr>
            <a:spLocks noGrp="1"/>
          </p:cNvSpPr>
          <p:nvPr>
            <p:ph type="sldNum" sz="quarter" idx="5"/>
          </p:nvPr>
        </p:nvSpPr>
        <p:spPr/>
        <p:txBody>
          <a:bodyPr/>
          <a:lstStyle/>
          <a:p>
            <a:fld id="{D5DDEFFF-6CE9-4AB3-A035-C6BB5122D159}" type="slidenum">
              <a:rPr lang="de-DE" smtClean="0"/>
              <a:t>9</a:t>
            </a:fld>
            <a:endParaRPr lang="de-DE"/>
          </a:p>
        </p:txBody>
      </p:sp>
    </p:spTree>
    <p:extLst>
      <p:ext uri="{BB962C8B-B14F-4D97-AF65-F5344CB8AC3E}">
        <p14:creationId xmlns:p14="http://schemas.microsoft.com/office/powerpoint/2010/main" val="249595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Unverheiratete gilt das das Ehegatten Erbrecht nicht. Wer seinen Lebenspartner ohne Heirat absichern möchte, muss ein Testament oder einen Erbvertrag abschließen. Eine weitere Möglichkeit, den Partner abzusichern, sind Schenkungen zu Lebzeiten. Diese können sich unter Umständen wegen der im Vergleich zur Erbschaftssteuer manchmal niedrigeren Schenkungssteuer lohnen.</a:t>
            </a:r>
          </a:p>
          <a:p>
            <a:endParaRPr lang="de-DE" dirty="0"/>
          </a:p>
          <a:p>
            <a:r>
              <a:rPr lang="de-DE" dirty="0"/>
              <a:t>Wenn ein Ehepaar im gesetzlichen Güterstand der Zugewinngemeinschaft gelebt hat, so erhält der Überlebende nach dem gesetzlichen Erbrecht zusätzlich zu seinem gesetzlichen Erbteil eine Pauschale von 25 Prozent</a:t>
            </a:r>
          </a:p>
        </p:txBody>
      </p:sp>
      <p:sp>
        <p:nvSpPr>
          <p:cNvPr id="4" name="Foliennummernplatzhalter 3"/>
          <p:cNvSpPr>
            <a:spLocks noGrp="1"/>
          </p:cNvSpPr>
          <p:nvPr>
            <p:ph type="sldNum" sz="quarter" idx="5"/>
          </p:nvPr>
        </p:nvSpPr>
        <p:spPr/>
        <p:txBody>
          <a:bodyPr/>
          <a:lstStyle/>
          <a:p>
            <a:fld id="{D5DDEFFF-6CE9-4AB3-A035-C6BB5122D159}" type="slidenum">
              <a:rPr lang="de-DE" smtClean="0"/>
              <a:t>10</a:t>
            </a:fld>
            <a:endParaRPr lang="de-DE"/>
          </a:p>
        </p:txBody>
      </p:sp>
    </p:spTree>
    <p:extLst>
      <p:ext uri="{BB962C8B-B14F-4D97-AF65-F5344CB8AC3E}">
        <p14:creationId xmlns:p14="http://schemas.microsoft.com/office/powerpoint/2010/main" val="315699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20B0604020202020204" pitchFamily="34" charset="0"/>
              <a:buChar char="•"/>
            </a:pPr>
            <a:r>
              <a:rPr lang="de-DE" dirty="0"/>
              <a:t>Es dürfen keine direkten Nachkommen vorhanden sein.</a:t>
            </a:r>
          </a:p>
          <a:p>
            <a:pPr>
              <a:buFont typeface="Arial" panose="020B0604020202020204" pitchFamily="34" charset="0"/>
              <a:buChar char="•"/>
            </a:pPr>
            <a:r>
              <a:rPr lang="de-DE" dirty="0"/>
              <a:t>Die Eltern des Erblassers, also die Großeltern von Nichte beziehungsweise Neffe, müssen tot sein.</a:t>
            </a:r>
          </a:p>
          <a:p>
            <a:pPr>
              <a:buFont typeface="Arial" panose="020B0604020202020204" pitchFamily="34" charset="0"/>
              <a:buChar char="•"/>
            </a:pPr>
            <a:r>
              <a:rPr lang="de-DE" dirty="0"/>
              <a:t>Das mit dem verstorbenen Onkel beziehungsweise der verstorbenen Tante verschwisterte Elternteil von Nichte beziehungsweise Neffe muss tot sein. Ansonsten steht dieses in der gesetzlichen Erbfolge vor Nichte beziehungsweise Neffe.</a:t>
            </a:r>
            <a:br>
              <a:rPr lang="de-DE" dirty="0"/>
            </a:br>
            <a:r>
              <a:rPr lang="de-DE" dirty="0"/>
              <a:t>Erbfolge kinderlose Ehe</a:t>
            </a:r>
            <a:br>
              <a:rPr lang="de-DE" dirty="0"/>
            </a:br>
            <a:r>
              <a:rPr lang="de-DE" dirty="0"/>
              <a:t>Bei einer kinderlosen Ehe kommt es beim gesetzlichen Erbrecht darauf an, ob vom Erblasser Kinder aus früheren Beziehungen vorhanden sind oder nicht. Je nach dem erben diese neben dem Ehepartner oder der Ehepartner erbt neben der zweiten Parentel.</a:t>
            </a:r>
          </a:p>
          <a:p>
            <a:endParaRPr lang="de-DE" dirty="0"/>
          </a:p>
        </p:txBody>
      </p:sp>
      <p:sp>
        <p:nvSpPr>
          <p:cNvPr id="4" name="Foliennummernplatzhalter 3"/>
          <p:cNvSpPr>
            <a:spLocks noGrp="1"/>
          </p:cNvSpPr>
          <p:nvPr>
            <p:ph type="sldNum" sz="quarter" idx="5"/>
          </p:nvPr>
        </p:nvSpPr>
        <p:spPr/>
        <p:txBody>
          <a:bodyPr/>
          <a:lstStyle/>
          <a:p>
            <a:fld id="{D5DDEFFF-6CE9-4AB3-A035-C6BB5122D159}" type="slidenum">
              <a:rPr lang="de-DE" smtClean="0"/>
              <a:t>11</a:t>
            </a:fld>
            <a:endParaRPr lang="de-DE"/>
          </a:p>
        </p:txBody>
      </p:sp>
    </p:spTree>
    <p:extLst>
      <p:ext uri="{BB962C8B-B14F-4D97-AF65-F5344CB8AC3E}">
        <p14:creationId xmlns:p14="http://schemas.microsoft.com/office/powerpoint/2010/main" val="83653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20B0604020202020204" pitchFamily="34" charset="0"/>
              <a:buChar char="•"/>
            </a:pPr>
            <a:r>
              <a:rPr lang="de-DE" dirty="0"/>
              <a:t>Es dürfen keine direkten Nachkommen vorhanden sein.</a:t>
            </a:r>
          </a:p>
          <a:p>
            <a:pPr>
              <a:buFont typeface="Arial" panose="020B0604020202020204" pitchFamily="34" charset="0"/>
              <a:buChar char="•"/>
            </a:pPr>
            <a:r>
              <a:rPr lang="de-DE" dirty="0"/>
              <a:t>Die Eltern des Erblassers, also die Großeltern von Nichte beziehungsweise Neffe, müssen tot sein.</a:t>
            </a:r>
          </a:p>
          <a:p>
            <a:pPr>
              <a:buFont typeface="Arial" panose="020B0604020202020204" pitchFamily="34" charset="0"/>
              <a:buChar char="•"/>
            </a:pPr>
            <a:r>
              <a:rPr lang="de-DE" dirty="0"/>
              <a:t>Das mit dem verstorbenen Onkel beziehungsweise der verstorbenen Tante verschwisterte Elternteil von Nichte beziehungsweise Neffe muss tot sein. Ansonsten steht dieses in der gesetzlichen Erbfolge vor Nichte beziehungsweise Neffe.</a:t>
            </a:r>
            <a:br>
              <a:rPr lang="de-DE" dirty="0"/>
            </a:br>
            <a:r>
              <a:rPr lang="de-DE" dirty="0"/>
              <a:t>Erbfolge kinderlose Ehe</a:t>
            </a:r>
            <a:br>
              <a:rPr lang="de-DE" dirty="0"/>
            </a:br>
            <a:r>
              <a:rPr lang="de-DE" dirty="0"/>
              <a:t>Bei einer kinderlosen Ehe kommt es beim gesetzlichen Erbrecht darauf an, ob vom Erblasser Kinder aus früheren Beziehungen vorhanden sind oder nicht. Je nach dem erben diese neben dem Ehepartner oder der Ehepartner erbt neben der zweiten Parentel.</a:t>
            </a:r>
          </a:p>
          <a:p>
            <a:endParaRPr lang="de-DE" dirty="0"/>
          </a:p>
          <a:p>
            <a:endParaRPr lang="de-DE" dirty="0"/>
          </a:p>
          <a:p>
            <a:r>
              <a:rPr lang="de-DE" dirty="0"/>
              <a:t>Jung vor Alt</a:t>
            </a:r>
          </a:p>
          <a:p>
            <a:endParaRPr lang="de-DE" dirty="0"/>
          </a:p>
          <a:p>
            <a:r>
              <a:rPr lang="de-DE" dirty="0"/>
              <a:t>In Ordnung Alt vor Jung</a:t>
            </a:r>
          </a:p>
        </p:txBody>
      </p:sp>
      <p:sp>
        <p:nvSpPr>
          <p:cNvPr id="4" name="Foliennummernplatzhalter 3"/>
          <p:cNvSpPr>
            <a:spLocks noGrp="1"/>
          </p:cNvSpPr>
          <p:nvPr>
            <p:ph type="sldNum" sz="quarter" idx="5"/>
          </p:nvPr>
        </p:nvSpPr>
        <p:spPr/>
        <p:txBody>
          <a:bodyPr/>
          <a:lstStyle/>
          <a:p>
            <a:fld id="{D5DDEFFF-6CE9-4AB3-A035-C6BB5122D159}" type="slidenum">
              <a:rPr lang="de-DE" smtClean="0"/>
              <a:t>12</a:t>
            </a:fld>
            <a:endParaRPr lang="de-DE"/>
          </a:p>
        </p:txBody>
      </p:sp>
    </p:spTree>
    <p:extLst>
      <p:ext uri="{BB962C8B-B14F-4D97-AF65-F5344CB8AC3E}">
        <p14:creationId xmlns:p14="http://schemas.microsoft.com/office/powerpoint/2010/main" val="99744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DDEFFF-6CE9-4AB3-A035-C6BB5122D159}" type="slidenum">
              <a:rPr lang="de-DE" smtClean="0"/>
              <a:t>16</a:t>
            </a:fld>
            <a:endParaRPr lang="de-DE"/>
          </a:p>
        </p:txBody>
      </p:sp>
    </p:spTree>
    <p:extLst>
      <p:ext uri="{BB962C8B-B14F-4D97-AF65-F5344CB8AC3E}">
        <p14:creationId xmlns:p14="http://schemas.microsoft.com/office/powerpoint/2010/main" val="465774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4DE52-3E65-761A-FA88-4A9D5EB0EA8C}"/>
              </a:ext>
            </a:extLst>
          </p:cNvPr>
          <p:cNvSpPr>
            <a:spLocks noGrp="1"/>
          </p:cNvSpPr>
          <p:nvPr>
            <p:ph type="ctrTitle"/>
          </p:nvPr>
        </p:nvSpPr>
        <p:spPr>
          <a:xfrm>
            <a:off x="5853494" y="868362"/>
            <a:ext cx="6236164" cy="2387600"/>
          </a:xfrm>
        </p:spPr>
        <p:txBody>
          <a:bodyPr anchor="b"/>
          <a:lstStyle>
            <a:lvl1pPr algn="r">
              <a:defRPr sz="6000"/>
            </a:lvl1pPr>
          </a:lstStyle>
          <a:p>
            <a:r>
              <a:rPr lang="de-DE" dirty="0"/>
              <a:t>Mastertitelformat bearbeiten</a:t>
            </a:r>
          </a:p>
        </p:txBody>
      </p:sp>
      <p:sp>
        <p:nvSpPr>
          <p:cNvPr id="3" name="Untertitel 2">
            <a:extLst>
              <a:ext uri="{FF2B5EF4-FFF2-40B4-BE49-F238E27FC236}">
                <a16:creationId xmlns:a16="http://schemas.microsoft.com/office/drawing/2014/main" id="{A3E85769-2D3D-E871-1175-66017716CEAB}"/>
              </a:ext>
            </a:extLst>
          </p:cNvPr>
          <p:cNvSpPr>
            <a:spLocks noGrp="1"/>
          </p:cNvSpPr>
          <p:nvPr>
            <p:ph type="subTitle" idx="1"/>
          </p:nvPr>
        </p:nvSpPr>
        <p:spPr>
          <a:xfrm>
            <a:off x="5853495" y="3429000"/>
            <a:ext cx="6236164"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Fußzeilenplatzhalter 4">
            <a:extLst>
              <a:ext uri="{FF2B5EF4-FFF2-40B4-BE49-F238E27FC236}">
                <a16:creationId xmlns:a16="http://schemas.microsoft.com/office/drawing/2014/main" id="{87214FA1-6560-531C-7A5D-FC8FA489977E}"/>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12136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C574A-0B47-B5A3-392F-0D14BE5BC2A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2F903F4-FAD0-EE96-97E8-0ADF7B87F36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F3A72F-2F76-9CCC-EE96-81980F480574}"/>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5" name="Fußzeilenplatzhalter 4">
            <a:extLst>
              <a:ext uri="{FF2B5EF4-FFF2-40B4-BE49-F238E27FC236}">
                <a16:creationId xmlns:a16="http://schemas.microsoft.com/office/drawing/2014/main" id="{06BB64FD-AF54-3385-542C-BB15DF168E5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5FDF12-5250-74FA-B186-76194F163622}"/>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271240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015C7F6-ED35-F4CD-5B64-06820659957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2E58677-EB82-81CB-2D4F-126CC90FE4A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D80C38-0D7F-04B9-08EC-0E1C27948323}"/>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5" name="Fußzeilenplatzhalter 4">
            <a:extLst>
              <a:ext uri="{FF2B5EF4-FFF2-40B4-BE49-F238E27FC236}">
                <a16:creationId xmlns:a16="http://schemas.microsoft.com/office/drawing/2014/main" id="{0456362F-ADDC-452C-A3A7-C61F5E2840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7A54F28-C0D7-702A-7DC1-E1D333F1DAB2}"/>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25170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0899E-C4DE-EFC8-954B-FE5FD12F290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DEE08A6-424A-45B7-E3B7-E3B10076915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EC8BB0-5D06-0D17-ADB4-D7A3F6C85222}"/>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5" name="Fußzeilenplatzhalter 4">
            <a:extLst>
              <a:ext uri="{FF2B5EF4-FFF2-40B4-BE49-F238E27FC236}">
                <a16:creationId xmlns:a16="http://schemas.microsoft.com/office/drawing/2014/main" id="{D80E560C-7A95-7F3F-3CAE-BA0B565C8FC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C5BF31-FCD0-09FA-3D4B-45D0EBD4B53A}"/>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347863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EACB3-DBA0-7BDA-6161-6F2FC5D1C4D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46C604E-DB5F-6D79-FCE4-C728BEEE9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27147CC-7A10-54CA-036E-4AB86845B362}"/>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5" name="Fußzeilenplatzhalter 4">
            <a:extLst>
              <a:ext uri="{FF2B5EF4-FFF2-40B4-BE49-F238E27FC236}">
                <a16:creationId xmlns:a16="http://schemas.microsoft.com/office/drawing/2014/main" id="{7775DB1B-EF80-B41C-F78C-BC5C78EF99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BA2F44-7634-A964-3E80-F570B8B9FC7B}"/>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327756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5A316-FCC0-FECB-F269-84535F2DCF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EAE1DAD-72AA-0D5E-6C0D-A3A4AF79F03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51D1201-4268-FF2C-1F2D-87A6FB2AB8F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48E5439-631B-4FC4-F833-CB4B36587135}"/>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6" name="Fußzeilenplatzhalter 5">
            <a:extLst>
              <a:ext uri="{FF2B5EF4-FFF2-40B4-BE49-F238E27FC236}">
                <a16:creationId xmlns:a16="http://schemas.microsoft.com/office/drawing/2014/main" id="{7D6B6FA2-E38C-5CFF-5678-866505C295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8A664-6764-640F-A3F6-664DB3AFA336}"/>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204693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21107-1043-5D27-9C54-3EF75FF8D17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457DB-F0E4-811D-72F0-79721DA5DA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64E7095-EA48-82CF-2DEA-CFC7796DA9B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055E114-C8BF-DBE4-C824-EA15E536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DA1F5E2-B47F-33C0-FE5D-A8626161246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54A07C1-72B5-29D6-D6C1-471FD1A6A187}"/>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8" name="Fußzeilenplatzhalter 7">
            <a:extLst>
              <a:ext uri="{FF2B5EF4-FFF2-40B4-BE49-F238E27FC236}">
                <a16:creationId xmlns:a16="http://schemas.microsoft.com/office/drawing/2014/main" id="{D4E725F0-132A-CFFE-3549-8083C0BBE40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E6E01F-78EE-9E4F-4DD1-F81E88C90872}"/>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20811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DFC80-8A9C-CFFA-A5C2-FF1422712AD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DE9813D-4A37-DF9B-E463-BBC0FDFB2EB9}"/>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4" name="Fußzeilenplatzhalter 3">
            <a:extLst>
              <a:ext uri="{FF2B5EF4-FFF2-40B4-BE49-F238E27FC236}">
                <a16:creationId xmlns:a16="http://schemas.microsoft.com/office/drawing/2014/main" id="{B2F587F7-2862-B3E0-CAB3-0DC24C85EE0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98897DA-399C-0A3F-BBE0-71E48036FAAD}"/>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193677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13EA3ED-A8B9-02EF-1A1E-E549B417C8B1}"/>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3" name="Fußzeilenplatzhalter 2">
            <a:extLst>
              <a:ext uri="{FF2B5EF4-FFF2-40B4-BE49-F238E27FC236}">
                <a16:creationId xmlns:a16="http://schemas.microsoft.com/office/drawing/2014/main" id="{1D61EE5D-EB84-C0A2-F38E-D7C9355DB1A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7CB0090-0D54-65FC-6525-AE320C1B39FD}"/>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138388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57E02-0CE6-B18B-89F3-0A1D81FFFEC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21BB32D-442A-5B7E-D6DF-0B26C2E0B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CE8800A-1C53-177D-D5F8-C7B4C3026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E043779-CBE5-74D8-95A8-71B5E2039263}"/>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6" name="Fußzeilenplatzhalter 5">
            <a:extLst>
              <a:ext uri="{FF2B5EF4-FFF2-40B4-BE49-F238E27FC236}">
                <a16:creationId xmlns:a16="http://schemas.microsoft.com/office/drawing/2014/main" id="{FC1F14C9-52F3-4E7D-0636-10D845385CF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7E45CD7-E981-86F3-C14C-F057D1DA13BF}"/>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5939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7F3A1-1468-344C-120D-6F29A0572F7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C64840-CB24-BB92-BF2A-4456F2EAE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D61D74A-2407-45FC-3F4C-125F2DAB2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7E8AB75-6BA3-98A6-EFBE-69AC6F7A83BD}"/>
              </a:ext>
            </a:extLst>
          </p:cNvPr>
          <p:cNvSpPr>
            <a:spLocks noGrp="1"/>
          </p:cNvSpPr>
          <p:nvPr>
            <p:ph type="dt" sz="half" idx="10"/>
          </p:nvPr>
        </p:nvSpPr>
        <p:spPr/>
        <p:txBody>
          <a:bodyPr/>
          <a:lstStyle/>
          <a:p>
            <a:fld id="{D23718BD-A769-4D89-99CC-4DBD9FB478C9}" type="datetimeFigureOut">
              <a:rPr lang="de-DE" smtClean="0"/>
              <a:t>26.05.2023</a:t>
            </a:fld>
            <a:endParaRPr lang="de-DE"/>
          </a:p>
        </p:txBody>
      </p:sp>
      <p:sp>
        <p:nvSpPr>
          <p:cNvPr id="6" name="Fußzeilenplatzhalter 5">
            <a:extLst>
              <a:ext uri="{FF2B5EF4-FFF2-40B4-BE49-F238E27FC236}">
                <a16:creationId xmlns:a16="http://schemas.microsoft.com/office/drawing/2014/main" id="{17109178-2907-2C9F-282C-C3675AF820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7148C08-16A7-F0FC-4559-653AFE1F4F48}"/>
              </a:ext>
            </a:extLst>
          </p:cNvPr>
          <p:cNvSpPr>
            <a:spLocks noGrp="1"/>
          </p:cNvSpPr>
          <p:nvPr>
            <p:ph type="sldNum" sz="quarter" idx="12"/>
          </p:nvPr>
        </p:nvSpPr>
        <p:spPr/>
        <p:txBody>
          <a:bodyPr/>
          <a:lstStyle/>
          <a:p>
            <a:fld id="{4D2C1080-68D9-447E-B084-D92F3CA0D0A2}" type="slidenum">
              <a:rPr lang="de-DE" smtClean="0"/>
              <a:t>‹Nr.›</a:t>
            </a:fld>
            <a:endParaRPr lang="de-DE"/>
          </a:p>
        </p:txBody>
      </p:sp>
    </p:spTree>
    <p:extLst>
      <p:ext uri="{BB962C8B-B14F-4D97-AF65-F5344CB8AC3E}">
        <p14:creationId xmlns:p14="http://schemas.microsoft.com/office/powerpoint/2010/main" val="114469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7A1F0C3-E275-DE8D-E21F-F0C62723C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531D680-C688-047E-D19A-8BF5AE35C7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95CE5CB-3555-0DBB-CB51-7773ED784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718BD-A769-4D89-99CC-4DBD9FB478C9}" type="datetimeFigureOut">
              <a:rPr lang="de-DE" smtClean="0"/>
              <a:t>26.05.2023</a:t>
            </a:fld>
            <a:endParaRPr lang="de-DE"/>
          </a:p>
        </p:txBody>
      </p:sp>
      <p:sp>
        <p:nvSpPr>
          <p:cNvPr id="5" name="Fußzeilenplatzhalter 4">
            <a:extLst>
              <a:ext uri="{FF2B5EF4-FFF2-40B4-BE49-F238E27FC236}">
                <a16:creationId xmlns:a16="http://schemas.microsoft.com/office/drawing/2014/main" id="{1CB3A1AD-B772-276C-B700-714E9C5DB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2AFF95E-92FB-D51D-58D2-770EF66AB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C1080-68D9-447E-B084-D92F3CA0D0A2}" type="slidenum">
              <a:rPr lang="de-DE" smtClean="0"/>
              <a:t>‹Nr.›</a:t>
            </a:fld>
            <a:endParaRPr lang="de-DE"/>
          </a:p>
        </p:txBody>
      </p:sp>
    </p:spTree>
    <p:extLst>
      <p:ext uri="{BB962C8B-B14F-4D97-AF65-F5344CB8AC3E}">
        <p14:creationId xmlns:p14="http://schemas.microsoft.com/office/powerpoint/2010/main" val="393246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4.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customXml" Target="../ink/ink6.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ustomXml" Target="../ink/ink13.xml"/><Relationship Id="rId1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customXml" Target="../ink/ink10.xml"/><Relationship Id="rId12" Type="http://schemas.openxmlformats.org/officeDocument/2006/relationships/image" Target="../media/image27.png"/><Relationship Id="rId17" Type="http://schemas.openxmlformats.org/officeDocument/2006/relationships/customXml" Target="../ink/ink15.xml"/><Relationship Id="rId2" Type="http://schemas.openxmlformats.org/officeDocument/2006/relationships/notesSlide" Target="../notesSlides/notesSlide16.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26.png"/><Relationship Id="rId4" Type="http://schemas.openxmlformats.org/officeDocument/2006/relationships/image" Target="../media/image17.jpg"/><Relationship Id="rId9" Type="http://schemas.openxmlformats.org/officeDocument/2006/relationships/customXml" Target="../ink/ink11.xml"/><Relationship Id="rId14"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41FC5-BFE7-A389-5519-F4D1B827FBEB}"/>
              </a:ext>
            </a:extLst>
          </p:cNvPr>
          <p:cNvSpPr>
            <a:spLocks noGrp="1"/>
          </p:cNvSpPr>
          <p:nvPr>
            <p:ph type="ctrTitle"/>
          </p:nvPr>
        </p:nvSpPr>
        <p:spPr/>
        <p:txBody>
          <a:bodyPr>
            <a:normAutofit/>
          </a:bodyPr>
          <a:lstStyle/>
          <a:p>
            <a:r>
              <a:rPr lang="de-DE" sz="4000" b="1" dirty="0"/>
              <a:t>Erben und Erbschaftsteuer</a:t>
            </a:r>
          </a:p>
        </p:txBody>
      </p:sp>
      <p:sp>
        <p:nvSpPr>
          <p:cNvPr id="3" name="Untertitel 2">
            <a:extLst>
              <a:ext uri="{FF2B5EF4-FFF2-40B4-BE49-F238E27FC236}">
                <a16:creationId xmlns:a16="http://schemas.microsoft.com/office/drawing/2014/main" id="{9E2420BF-F0E5-CB88-0E21-84063305E42D}"/>
              </a:ext>
            </a:extLst>
          </p:cNvPr>
          <p:cNvSpPr>
            <a:spLocks noGrp="1"/>
          </p:cNvSpPr>
          <p:nvPr>
            <p:ph type="subTitle" idx="1"/>
          </p:nvPr>
        </p:nvSpPr>
        <p:spPr/>
        <p:txBody>
          <a:bodyPr/>
          <a:lstStyle/>
          <a:p>
            <a:r>
              <a:rPr lang="de-DE" dirty="0"/>
              <a:t>Stefan Dreßler, Wirtschaftsprüfer</a:t>
            </a:r>
          </a:p>
        </p:txBody>
      </p:sp>
      <p:sp>
        <p:nvSpPr>
          <p:cNvPr id="4" name="Textfeld 3">
            <a:extLst>
              <a:ext uri="{FF2B5EF4-FFF2-40B4-BE49-F238E27FC236}">
                <a16:creationId xmlns:a16="http://schemas.microsoft.com/office/drawing/2014/main" id="{96FCD306-CC95-F615-BF6A-FAC6B6FA65CD}"/>
              </a:ext>
            </a:extLst>
          </p:cNvPr>
          <p:cNvSpPr txBox="1"/>
          <p:nvPr/>
        </p:nvSpPr>
        <p:spPr>
          <a:xfrm>
            <a:off x="1236372" y="6465195"/>
            <a:ext cx="4494726" cy="261610"/>
          </a:xfrm>
          <a:prstGeom prst="rect">
            <a:avLst/>
          </a:prstGeom>
          <a:noFill/>
        </p:spPr>
        <p:txBody>
          <a:bodyPr wrap="square" rtlCol="0">
            <a:spAutoFit/>
          </a:bodyPr>
          <a:lstStyle/>
          <a:p>
            <a:r>
              <a:rPr lang="de-DE" sz="1050" dirty="0"/>
              <a:t>© Adobe Stock – Andrey Popov | 483588333</a:t>
            </a:r>
          </a:p>
        </p:txBody>
      </p:sp>
    </p:spTree>
    <p:extLst>
      <p:ext uri="{BB962C8B-B14F-4D97-AF65-F5344CB8AC3E}">
        <p14:creationId xmlns:p14="http://schemas.microsoft.com/office/powerpoint/2010/main" val="105613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descr="Ein Bild, das Text, Uhr enthält.&#10;&#10;Automatisch generierte Beschreibung">
            <a:extLst>
              <a:ext uri="{FF2B5EF4-FFF2-40B4-BE49-F238E27FC236}">
                <a16:creationId xmlns:a16="http://schemas.microsoft.com/office/drawing/2014/main" id="{2FC42A1A-1668-4D40-904C-EF742AF90E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2623" y="1027906"/>
            <a:ext cx="7266752" cy="5999296"/>
          </a:xfrm>
        </p:spPr>
      </p:pic>
      <p:sp>
        <p:nvSpPr>
          <p:cNvPr id="2" name="Titel 1">
            <a:extLst>
              <a:ext uri="{FF2B5EF4-FFF2-40B4-BE49-F238E27FC236}">
                <a16:creationId xmlns:a16="http://schemas.microsoft.com/office/drawing/2014/main" id="{DD485416-5C7C-B407-F14B-D5083F8280FF}"/>
              </a:ext>
            </a:extLst>
          </p:cNvPr>
          <p:cNvSpPr>
            <a:spLocks noGrp="1"/>
          </p:cNvSpPr>
          <p:nvPr>
            <p:ph type="title"/>
          </p:nvPr>
        </p:nvSpPr>
        <p:spPr/>
        <p:txBody>
          <a:bodyPr/>
          <a:lstStyle/>
          <a:p>
            <a:r>
              <a:rPr lang="de-DE" dirty="0"/>
              <a:t>Gesetzliche Erbfolge - Beispiel</a:t>
            </a:r>
          </a:p>
        </p:txBody>
      </p:sp>
      <p:sp>
        <p:nvSpPr>
          <p:cNvPr id="7" name="Rechteck: abgerundete Ecken 6">
            <a:extLst>
              <a:ext uri="{FF2B5EF4-FFF2-40B4-BE49-F238E27FC236}">
                <a16:creationId xmlns:a16="http://schemas.microsoft.com/office/drawing/2014/main" id="{00108075-8B7F-16A1-FA73-39A9C9BB0EBE}"/>
              </a:ext>
            </a:extLst>
          </p:cNvPr>
          <p:cNvSpPr/>
          <p:nvPr/>
        </p:nvSpPr>
        <p:spPr>
          <a:xfrm>
            <a:off x="2414661" y="3214022"/>
            <a:ext cx="4095482" cy="343898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dirty="0"/>
              <a:t>1. Ordnung</a:t>
            </a:r>
          </a:p>
        </p:txBody>
      </p:sp>
      <p:sp>
        <p:nvSpPr>
          <p:cNvPr id="10" name="Multiplikationszeichen 9">
            <a:extLst>
              <a:ext uri="{FF2B5EF4-FFF2-40B4-BE49-F238E27FC236}">
                <a16:creationId xmlns:a16="http://schemas.microsoft.com/office/drawing/2014/main" id="{D5DD0A56-C2F0-9C4B-0BA0-AD12CFB57A5B}"/>
              </a:ext>
            </a:extLst>
          </p:cNvPr>
          <p:cNvSpPr/>
          <p:nvPr/>
        </p:nvSpPr>
        <p:spPr>
          <a:xfrm>
            <a:off x="2228384" y="588823"/>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DFE4598D-6697-A49A-EEB9-B605078BE210}"/>
              </a:ext>
            </a:extLst>
          </p:cNvPr>
          <p:cNvSpPr/>
          <p:nvPr/>
        </p:nvSpPr>
        <p:spPr>
          <a:xfrm>
            <a:off x="5033904" y="1253695"/>
            <a:ext cx="1476239" cy="1297546"/>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530918BF-4958-4DF9-A792-0ABDB31B7051}"/>
              </a:ext>
            </a:extLst>
          </p:cNvPr>
          <p:cNvSpPr/>
          <p:nvPr/>
        </p:nvSpPr>
        <p:spPr>
          <a:xfrm>
            <a:off x="6863845" y="3214022"/>
            <a:ext cx="4095482" cy="343898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dirty="0"/>
              <a:t>2. Ordnung</a:t>
            </a:r>
          </a:p>
        </p:txBody>
      </p:sp>
    </p:spTree>
    <p:extLst>
      <p:ext uri="{BB962C8B-B14F-4D97-AF65-F5344CB8AC3E}">
        <p14:creationId xmlns:p14="http://schemas.microsoft.com/office/powerpoint/2010/main" val="129314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EB8F8-2C11-784A-7E08-C0394B8440DF}"/>
              </a:ext>
            </a:extLst>
          </p:cNvPr>
          <p:cNvSpPr>
            <a:spLocks noGrp="1"/>
          </p:cNvSpPr>
          <p:nvPr>
            <p:ph type="title"/>
          </p:nvPr>
        </p:nvSpPr>
        <p:spPr/>
        <p:txBody>
          <a:bodyPr/>
          <a:lstStyle/>
          <a:p>
            <a:r>
              <a:rPr lang="de-DE" dirty="0"/>
              <a:t>Der Erbonkel</a:t>
            </a:r>
          </a:p>
        </p:txBody>
      </p:sp>
      <p:pic>
        <p:nvPicPr>
          <p:cNvPr id="5" name="Inhaltsplatzhalter 7" descr="Ein Bild, das Text, Uhr enthält.&#10;&#10;Automatisch generierte Beschreibung">
            <a:extLst>
              <a:ext uri="{FF2B5EF4-FFF2-40B4-BE49-F238E27FC236}">
                <a16:creationId xmlns:a16="http://schemas.microsoft.com/office/drawing/2014/main" id="{72F9BD68-B77E-F4A6-6E99-2065FB2AEB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4944" y="1253331"/>
            <a:ext cx="6662111" cy="5500116"/>
          </a:xfrm>
        </p:spPr>
      </p:pic>
      <p:sp>
        <p:nvSpPr>
          <p:cNvPr id="6" name="Rechteck: abgerundete Ecken 5">
            <a:extLst>
              <a:ext uri="{FF2B5EF4-FFF2-40B4-BE49-F238E27FC236}">
                <a16:creationId xmlns:a16="http://schemas.microsoft.com/office/drawing/2014/main" id="{56E8AA7B-B878-EFD5-E8C3-DD81DF87DF03}"/>
              </a:ext>
            </a:extLst>
          </p:cNvPr>
          <p:cNvSpPr/>
          <p:nvPr/>
        </p:nvSpPr>
        <p:spPr>
          <a:xfrm>
            <a:off x="3939200" y="5310540"/>
            <a:ext cx="1476239" cy="1297546"/>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7" name="Pfeil: nach unten 6">
            <a:extLst>
              <a:ext uri="{FF2B5EF4-FFF2-40B4-BE49-F238E27FC236}">
                <a16:creationId xmlns:a16="http://schemas.microsoft.com/office/drawing/2014/main" id="{A244058B-42E4-A163-7BB7-36A10080511C}"/>
              </a:ext>
            </a:extLst>
          </p:cNvPr>
          <p:cNvSpPr/>
          <p:nvPr/>
        </p:nvSpPr>
        <p:spPr>
          <a:xfrm rot="3395583">
            <a:off x="6127317" y="4064609"/>
            <a:ext cx="1298491" cy="252917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Multiplikationszeichen 7">
            <a:extLst>
              <a:ext uri="{FF2B5EF4-FFF2-40B4-BE49-F238E27FC236}">
                <a16:creationId xmlns:a16="http://schemas.microsoft.com/office/drawing/2014/main" id="{D3ABC085-41CF-81EE-327A-B4C4CB677D2A}"/>
              </a:ext>
            </a:extLst>
          </p:cNvPr>
          <p:cNvSpPr/>
          <p:nvPr/>
        </p:nvSpPr>
        <p:spPr>
          <a:xfrm>
            <a:off x="7521601" y="2629226"/>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874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EB8F8-2C11-784A-7E08-C0394B8440DF}"/>
              </a:ext>
            </a:extLst>
          </p:cNvPr>
          <p:cNvSpPr>
            <a:spLocks noGrp="1"/>
          </p:cNvSpPr>
          <p:nvPr>
            <p:ph type="title"/>
          </p:nvPr>
        </p:nvSpPr>
        <p:spPr/>
        <p:txBody>
          <a:bodyPr/>
          <a:lstStyle/>
          <a:p>
            <a:r>
              <a:rPr lang="de-DE" dirty="0"/>
              <a:t>Der Erbonkel</a:t>
            </a:r>
          </a:p>
        </p:txBody>
      </p:sp>
      <p:pic>
        <p:nvPicPr>
          <p:cNvPr id="5" name="Inhaltsplatzhalter 7" descr="Ein Bild, das Text, Uhr enthält.&#10;&#10;Automatisch generierte Beschreibung">
            <a:extLst>
              <a:ext uri="{FF2B5EF4-FFF2-40B4-BE49-F238E27FC236}">
                <a16:creationId xmlns:a16="http://schemas.microsoft.com/office/drawing/2014/main" id="{72F9BD68-B77E-F4A6-6E99-2065FB2AEB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4944" y="1253331"/>
            <a:ext cx="6662111" cy="5500116"/>
          </a:xfrm>
        </p:spPr>
      </p:pic>
      <p:sp>
        <p:nvSpPr>
          <p:cNvPr id="6" name="Rechteck: abgerundete Ecken 5">
            <a:extLst>
              <a:ext uri="{FF2B5EF4-FFF2-40B4-BE49-F238E27FC236}">
                <a16:creationId xmlns:a16="http://schemas.microsoft.com/office/drawing/2014/main" id="{56E8AA7B-B878-EFD5-E8C3-DD81DF87DF03}"/>
              </a:ext>
            </a:extLst>
          </p:cNvPr>
          <p:cNvSpPr/>
          <p:nvPr/>
        </p:nvSpPr>
        <p:spPr>
          <a:xfrm>
            <a:off x="3939200" y="5310540"/>
            <a:ext cx="1476239" cy="1297546"/>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7" name="Pfeil: nach unten 6">
            <a:extLst>
              <a:ext uri="{FF2B5EF4-FFF2-40B4-BE49-F238E27FC236}">
                <a16:creationId xmlns:a16="http://schemas.microsoft.com/office/drawing/2014/main" id="{A244058B-42E4-A163-7BB7-36A10080511C}"/>
              </a:ext>
            </a:extLst>
          </p:cNvPr>
          <p:cNvSpPr/>
          <p:nvPr/>
        </p:nvSpPr>
        <p:spPr>
          <a:xfrm rot="3395583">
            <a:off x="6127317" y="4066623"/>
            <a:ext cx="1298491" cy="252917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Multiplikationszeichen 2">
            <a:extLst>
              <a:ext uri="{FF2B5EF4-FFF2-40B4-BE49-F238E27FC236}">
                <a16:creationId xmlns:a16="http://schemas.microsoft.com/office/drawing/2014/main" id="{E4947BCE-212D-FCC3-C07D-072C4C7264C9}"/>
              </a:ext>
            </a:extLst>
          </p:cNvPr>
          <p:cNvSpPr/>
          <p:nvPr/>
        </p:nvSpPr>
        <p:spPr>
          <a:xfrm>
            <a:off x="7527654" y="2621089"/>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4" name="Multiplikationszeichen 3">
            <a:extLst>
              <a:ext uri="{FF2B5EF4-FFF2-40B4-BE49-F238E27FC236}">
                <a16:creationId xmlns:a16="http://schemas.microsoft.com/office/drawing/2014/main" id="{384385ED-E54D-5F3E-19C7-CD45B4D229BD}"/>
              </a:ext>
            </a:extLst>
          </p:cNvPr>
          <p:cNvSpPr/>
          <p:nvPr/>
        </p:nvSpPr>
        <p:spPr>
          <a:xfrm>
            <a:off x="2419502" y="2621089"/>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8" name="Multiplikationszeichen 7">
            <a:extLst>
              <a:ext uri="{FF2B5EF4-FFF2-40B4-BE49-F238E27FC236}">
                <a16:creationId xmlns:a16="http://schemas.microsoft.com/office/drawing/2014/main" id="{87D19865-E9B9-6B89-E9B7-C8764364DD1F}"/>
              </a:ext>
            </a:extLst>
          </p:cNvPr>
          <p:cNvSpPr/>
          <p:nvPr/>
        </p:nvSpPr>
        <p:spPr>
          <a:xfrm>
            <a:off x="4461128" y="2640407"/>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9" name="Multiplikationszeichen 8">
            <a:extLst>
              <a:ext uri="{FF2B5EF4-FFF2-40B4-BE49-F238E27FC236}">
                <a16:creationId xmlns:a16="http://schemas.microsoft.com/office/drawing/2014/main" id="{4F42DC30-01F3-12A8-0467-4C747DA0F5C0}"/>
              </a:ext>
            </a:extLst>
          </p:cNvPr>
          <p:cNvSpPr/>
          <p:nvPr/>
        </p:nvSpPr>
        <p:spPr>
          <a:xfrm>
            <a:off x="4711369" y="739400"/>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0" name="Multiplikationszeichen 9">
            <a:extLst>
              <a:ext uri="{FF2B5EF4-FFF2-40B4-BE49-F238E27FC236}">
                <a16:creationId xmlns:a16="http://schemas.microsoft.com/office/drawing/2014/main" id="{76197632-2618-A110-7015-62ACB70C520C}"/>
              </a:ext>
            </a:extLst>
          </p:cNvPr>
          <p:cNvSpPr/>
          <p:nvPr/>
        </p:nvSpPr>
        <p:spPr>
          <a:xfrm>
            <a:off x="2364158" y="812081"/>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1" name="Multiplikationszeichen 10">
            <a:extLst>
              <a:ext uri="{FF2B5EF4-FFF2-40B4-BE49-F238E27FC236}">
                <a16:creationId xmlns:a16="http://schemas.microsoft.com/office/drawing/2014/main" id="{9462C5E4-E2EB-D147-B6DD-0688872BC870}"/>
              </a:ext>
            </a:extLst>
          </p:cNvPr>
          <p:cNvSpPr/>
          <p:nvPr/>
        </p:nvSpPr>
        <p:spPr>
          <a:xfrm>
            <a:off x="7492936" y="4589069"/>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2E1EB728-3AC9-4967-2AC5-75294F07B7ED}"/>
              </a:ext>
            </a:extLst>
          </p:cNvPr>
          <p:cNvSpPr/>
          <p:nvPr/>
        </p:nvSpPr>
        <p:spPr>
          <a:xfrm>
            <a:off x="7012965" y="4831062"/>
            <a:ext cx="3308938" cy="192238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dirty="0"/>
              <a:t>1. Ordnung</a:t>
            </a:r>
          </a:p>
        </p:txBody>
      </p:sp>
      <p:sp>
        <p:nvSpPr>
          <p:cNvPr id="13" name="Rechteck: abgerundete Ecken 12">
            <a:extLst>
              <a:ext uri="{FF2B5EF4-FFF2-40B4-BE49-F238E27FC236}">
                <a16:creationId xmlns:a16="http://schemas.microsoft.com/office/drawing/2014/main" id="{93A6A102-D5AA-1698-31CE-3C5A13902E6D}"/>
              </a:ext>
            </a:extLst>
          </p:cNvPr>
          <p:cNvSpPr/>
          <p:nvPr/>
        </p:nvSpPr>
        <p:spPr>
          <a:xfrm>
            <a:off x="2086447" y="1070961"/>
            <a:ext cx="4926518" cy="578703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dirty="0"/>
              <a:t>2. Ordnung</a:t>
            </a:r>
          </a:p>
        </p:txBody>
      </p:sp>
    </p:spTree>
    <p:extLst>
      <p:ext uri="{BB962C8B-B14F-4D97-AF65-F5344CB8AC3E}">
        <p14:creationId xmlns:p14="http://schemas.microsoft.com/office/powerpoint/2010/main" val="242126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9E621-9BC3-6F58-05EC-925792D0FD5F}"/>
              </a:ext>
            </a:extLst>
          </p:cNvPr>
          <p:cNvSpPr>
            <a:spLocks noGrp="1"/>
          </p:cNvSpPr>
          <p:nvPr>
            <p:ph type="title"/>
          </p:nvPr>
        </p:nvSpPr>
        <p:spPr/>
        <p:txBody>
          <a:bodyPr/>
          <a:lstStyle/>
          <a:p>
            <a:r>
              <a:rPr lang="de-DE" dirty="0"/>
              <a:t>Das Berliner-Testament</a:t>
            </a:r>
          </a:p>
        </p:txBody>
      </p:sp>
      <p:pic>
        <p:nvPicPr>
          <p:cNvPr id="4" name="Inhaltsplatzhalter 4" descr="Ein Bild, das Diagramm enthält.&#10;&#10;Automatisch generierte Beschreibung">
            <a:extLst>
              <a:ext uri="{FF2B5EF4-FFF2-40B4-BE49-F238E27FC236}">
                <a16:creationId xmlns:a16="http://schemas.microsoft.com/office/drawing/2014/main" id="{A652E4F0-3C18-9DDB-69A5-0ECEBEC70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9784" y="1149776"/>
            <a:ext cx="4232432" cy="6010054"/>
          </a:xfrm>
        </p:spPr>
      </p:pic>
      <p:sp>
        <p:nvSpPr>
          <p:cNvPr id="5" name="Pfeil: nach links und rechts 4">
            <a:extLst>
              <a:ext uri="{FF2B5EF4-FFF2-40B4-BE49-F238E27FC236}">
                <a16:creationId xmlns:a16="http://schemas.microsoft.com/office/drawing/2014/main" id="{AEBE32D4-48FF-E772-07F8-47D7E7B55970}"/>
              </a:ext>
            </a:extLst>
          </p:cNvPr>
          <p:cNvSpPr/>
          <p:nvPr/>
        </p:nvSpPr>
        <p:spPr>
          <a:xfrm>
            <a:off x="5258873" y="1893194"/>
            <a:ext cx="1674254" cy="5022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 Erbfall</a:t>
            </a:r>
          </a:p>
        </p:txBody>
      </p:sp>
      <p:sp>
        <p:nvSpPr>
          <p:cNvPr id="6" name="Pfeil: nach unten 5">
            <a:extLst>
              <a:ext uri="{FF2B5EF4-FFF2-40B4-BE49-F238E27FC236}">
                <a16:creationId xmlns:a16="http://schemas.microsoft.com/office/drawing/2014/main" id="{73A2112A-CEED-5A26-58A6-F328D2D8EDDC}"/>
              </a:ext>
            </a:extLst>
          </p:cNvPr>
          <p:cNvSpPr/>
          <p:nvPr/>
        </p:nvSpPr>
        <p:spPr>
          <a:xfrm>
            <a:off x="5894231" y="2475339"/>
            <a:ext cx="403538" cy="1262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a:t>
            </a:r>
          </a:p>
        </p:txBody>
      </p:sp>
    </p:spTree>
    <p:extLst>
      <p:ext uri="{BB962C8B-B14F-4D97-AF65-F5344CB8AC3E}">
        <p14:creationId xmlns:p14="http://schemas.microsoft.com/office/powerpoint/2010/main" val="87733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B99BB08C-4BFF-BA4F-5BD2-6E3D09E7564A}"/>
              </a:ext>
            </a:extLst>
          </p:cNvPr>
          <p:cNvPicPr>
            <a:picLocks noGrp="1" noChangeAspect="1"/>
          </p:cNvPicPr>
          <p:nvPr>
            <p:ph idx="1"/>
          </p:nvPr>
        </p:nvPicPr>
        <p:blipFill>
          <a:blip r:embed="rId2"/>
          <a:stretch>
            <a:fillRect/>
          </a:stretch>
        </p:blipFill>
        <p:spPr>
          <a:xfrm>
            <a:off x="6461474" y="310537"/>
            <a:ext cx="4292385" cy="6438578"/>
          </a:xfrm>
        </p:spPr>
      </p:pic>
      <p:pic>
        <p:nvPicPr>
          <p:cNvPr id="7" name="Grafik 6">
            <a:extLst>
              <a:ext uri="{FF2B5EF4-FFF2-40B4-BE49-F238E27FC236}">
                <a16:creationId xmlns:a16="http://schemas.microsoft.com/office/drawing/2014/main" id="{22DD96C7-3CFC-2991-A876-458ACD00131F}"/>
              </a:ext>
            </a:extLst>
          </p:cNvPr>
          <p:cNvPicPr>
            <a:picLocks noChangeAspect="1"/>
          </p:cNvPicPr>
          <p:nvPr/>
        </p:nvPicPr>
        <p:blipFill>
          <a:blip r:embed="rId3"/>
          <a:stretch>
            <a:fillRect/>
          </a:stretch>
        </p:blipFill>
        <p:spPr>
          <a:xfrm>
            <a:off x="723362" y="1717125"/>
            <a:ext cx="2641604" cy="3625402"/>
          </a:xfrm>
          <a:prstGeom prst="rect">
            <a:avLst/>
          </a:prstGeom>
        </p:spPr>
      </p:pic>
      <p:sp>
        <p:nvSpPr>
          <p:cNvPr id="8" name="Textfeld 7">
            <a:extLst>
              <a:ext uri="{FF2B5EF4-FFF2-40B4-BE49-F238E27FC236}">
                <a16:creationId xmlns:a16="http://schemas.microsoft.com/office/drawing/2014/main" id="{7616C5FC-0DA8-537C-E273-D8234509A4D9}"/>
              </a:ext>
            </a:extLst>
          </p:cNvPr>
          <p:cNvSpPr txBox="1"/>
          <p:nvPr/>
        </p:nvSpPr>
        <p:spPr>
          <a:xfrm>
            <a:off x="393527" y="651809"/>
            <a:ext cx="5942877" cy="553998"/>
          </a:xfrm>
          <a:prstGeom prst="rect">
            <a:avLst/>
          </a:prstGeom>
          <a:noFill/>
        </p:spPr>
        <p:txBody>
          <a:bodyPr wrap="square" rtlCol="0">
            <a:spAutoFit/>
          </a:bodyPr>
          <a:lstStyle/>
          <a:p>
            <a:r>
              <a:rPr lang="de-DE" dirty="0"/>
              <a:t>Quelle: </a:t>
            </a:r>
            <a:r>
              <a:rPr lang="de-DE" dirty="0" err="1"/>
              <a:t>Informationsbrochure</a:t>
            </a:r>
            <a:r>
              <a:rPr lang="de-DE" dirty="0"/>
              <a:t> des BMJ – Erben und Vererben</a:t>
            </a:r>
          </a:p>
          <a:p>
            <a:r>
              <a:rPr lang="de-DE" sz="1200" dirty="0"/>
              <a:t>https://www.bmj.de/DE/Themen/FamilieUndPartnerschaft/Erbrecht/Erbrecht_node.html</a:t>
            </a:r>
          </a:p>
        </p:txBody>
      </p:sp>
      <p:pic>
        <p:nvPicPr>
          <p:cNvPr id="10" name="Grafik 9">
            <a:extLst>
              <a:ext uri="{FF2B5EF4-FFF2-40B4-BE49-F238E27FC236}">
                <a16:creationId xmlns:a16="http://schemas.microsoft.com/office/drawing/2014/main" id="{28D5C4BA-0C2D-4A37-52A7-8699C802E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974" y="2101076"/>
            <a:ext cx="2857500" cy="2857500"/>
          </a:xfrm>
          <a:prstGeom prst="rect">
            <a:avLst/>
          </a:prstGeom>
        </p:spPr>
      </p:pic>
    </p:spTree>
    <p:extLst>
      <p:ext uri="{BB962C8B-B14F-4D97-AF65-F5344CB8AC3E}">
        <p14:creationId xmlns:p14="http://schemas.microsoft.com/office/powerpoint/2010/main" val="56155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C439D-865C-22E4-3752-73C9FCFFBDBB}"/>
              </a:ext>
            </a:extLst>
          </p:cNvPr>
          <p:cNvSpPr>
            <a:spLocks noGrp="1"/>
          </p:cNvSpPr>
          <p:nvPr>
            <p:ph type="title"/>
          </p:nvPr>
        </p:nvSpPr>
        <p:spPr/>
        <p:txBody>
          <a:bodyPr/>
          <a:lstStyle/>
          <a:p>
            <a:r>
              <a:rPr lang="de-DE" dirty="0"/>
              <a:t>Das Testament</a:t>
            </a:r>
          </a:p>
        </p:txBody>
      </p:sp>
      <p:graphicFrame>
        <p:nvGraphicFramePr>
          <p:cNvPr id="4" name="Inhaltsplatzhalter 3">
            <a:extLst>
              <a:ext uri="{FF2B5EF4-FFF2-40B4-BE49-F238E27FC236}">
                <a16:creationId xmlns:a16="http://schemas.microsoft.com/office/drawing/2014/main" id="{9D988B4C-7CEC-A6AF-7737-F6CC2B0CB961}"/>
              </a:ext>
            </a:extLst>
          </p:cNvPr>
          <p:cNvGraphicFramePr>
            <a:graphicFrameLocks noGrp="1"/>
          </p:cNvGraphicFramePr>
          <p:nvPr>
            <p:ph idx="1"/>
            <p:extLst>
              <p:ext uri="{D42A27DB-BD31-4B8C-83A1-F6EECF244321}">
                <p14:modId xmlns:p14="http://schemas.microsoft.com/office/powerpoint/2010/main" val="41485511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66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7282-AD5B-212D-08AA-4E88A5409D89}"/>
              </a:ext>
            </a:extLst>
          </p:cNvPr>
          <p:cNvSpPr>
            <a:spLocks noGrp="1"/>
          </p:cNvSpPr>
          <p:nvPr>
            <p:ph type="title"/>
          </p:nvPr>
        </p:nvSpPr>
        <p:spPr/>
        <p:txBody>
          <a:bodyPr/>
          <a:lstStyle/>
          <a:p>
            <a:r>
              <a:rPr lang="de-DE" dirty="0"/>
              <a:t>Das öffentliche Testament = notarielle Testament</a:t>
            </a:r>
          </a:p>
        </p:txBody>
      </p:sp>
      <p:graphicFrame>
        <p:nvGraphicFramePr>
          <p:cNvPr id="6" name="Inhaltsplatzhalter 5">
            <a:extLst>
              <a:ext uri="{FF2B5EF4-FFF2-40B4-BE49-F238E27FC236}">
                <a16:creationId xmlns:a16="http://schemas.microsoft.com/office/drawing/2014/main" id="{A7ECA38E-2608-F5A4-656D-D4EEDF81F27B}"/>
              </a:ext>
            </a:extLst>
          </p:cNvPr>
          <p:cNvGraphicFramePr>
            <a:graphicFrameLocks noGrp="1"/>
          </p:cNvGraphicFramePr>
          <p:nvPr>
            <p:ph idx="1"/>
            <p:extLst>
              <p:ext uri="{D42A27DB-BD31-4B8C-83A1-F6EECF244321}">
                <p14:modId xmlns:p14="http://schemas.microsoft.com/office/powerpoint/2010/main" val="337111352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645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A9579-22B0-D696-0B12-270F056434A5}"/>
              </a:ext>
            </a:extLst>
          </p:cNvPr>
          <p:cNvSpPr>
            <a:spLocks noGrp="1"/>
          </p:cNvSpPr>
          <p:nvPr>
            <p:ph type="title"/>
          </p:nvPr>
        </p:nvSpPr>
        <p:spPr/>
        <p:txBody>
          <a:bodyPr/>
          <a:lstStyle/>
          <a:p>
            <a:r>
              <a:rPr lang="de-DE" dirty="0"/>
              <a:t>Die Erben</a:t>
            </a:r>
          </a:p>
        </p:txBody>
      </p:sp>
      <p:graphicFrame>
        <p:nvGraphicFramePr>
          <p:cNvPr id="4" name="Inhaltsplatzhalter 3">
            <a:extLst>
              <a:ext uri="{FF2B5EF4-FFF2-40B4-BE49-F238E27FC236}">
                <a16:creationId xmlns:a16="http://schemas.microsoft.com/office/drawing/2014/main" id="{B67C43EF-04B2-3074-F9C9-82F3356F03F9}"/>
              </a:ext>
            </a:extLst>
          </p:cNvPr>
          <p:cNvGraphicFramePr>
            <a:graphicFrameLocks noGrp="1"/>
          </p:cNvGraphicFramePr>
          <p:nvPr>
            <p:ph idx="1"/>
            <p:extLst>
              <p:ext uri="{D42A27DB-BD31-4B8C-83A1-F6EECF244321}">
                <p14:modId xmlns:p14="http://schemas.microsoft.com/office/powerpoint/2010/main" val="3210507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07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3521C-9AEB-4DD9-DA31-61E54760D52A}"/>
              </a:ext>
            </a:extLst>
          </p:cNvPr>
          <p:cNvSpPr>
            <a:spLocks noGrp="1"/>
          </p:cNvSpPr>
          <p:nvPr>
            <p:ph type="title"/>
          </p:nvPr>
        </p:nvSpPr>
        <p:spPr/>
        <p:txBody>
          <a:bodyPr/>
          <a:lstStyle/>
          <a:p>
            <a:r>
              <a:rPr lang="de-DE" dirty="0"/>
              <a:t>Die Erben</a:t>
            </a:r>
          </a:p>
        </p:txBody>
      </p:sp>
      <p:graphicFrame>
        <p:nvGraphicFramePr>
          <p:cNvPr id="4" name="Inhaltsplatzhalter 3">
            <a:extLst>
              <a:ext uri="{FF2B5EF4-FFF2-40B4-BE49-F238E27FC236}">
                <a16:creationId xmlns:a16="http://schemas.microsoft.com/office/drawing/2014/main" id="{E55BE6C8-D199-9564-48A4-C4BDEDC895DC}"/>
              </a:ext>
            </a:extLst>
          </p:cNvPr>
          <p:cNvGraphicFramePr>
            <a:graphicFrameLocks noGrp="1"/>
          </p:cNvGraphicFramePr>
          <p:nvPr>
            <p:ph idx="1"/>
            <p:extLst>
              <p:ext uri="{D42A27DB-BD31-4B8C-83A1-F6EECF244321}">
                <p14:modId xmlns:p14="http://schemas.microsoft.com/office/powerpoint/2010/main" val="23038944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760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3E269-0478-C464-D8EE-DE481A29634D}"/>
              </a:ext>
            </a:extLst>
          </p:cNvPr>
          <p:cNvSpPr>
            <a:spLocks noGrp="1"/>
          </p:cNvSpPr>
          <p:nvPr>
            <p:ph type="title"/>
          </p:nvPr>
        </p:nvSpPr>
        <p:spPr/>
        <p:txBody>
          <a:bodyPr/>
          <a:lstStyle/>
          <a:p>
            <a:r>
              <a:rPr lang="de-DE" dirty="0"/>
              <a:t>Vermächtnisnehmer</a:t>
            </a:r>
          </a:p>
        </p:txBody>
      </p:sp>
      <p:graphicFrame>
        <p:nvGraphicFramePr>
          <p:cNvPr id="4" name="Inhaltsplatzhalter 3">
            <a:extLst>
              <a:ext uri="{FF2B5EF4-FFF2-40B4-BE49-F238E27FC236}">
                <a16:creationId xmlns:a16="http://schemas.microsoft.com/office/drawing/2014/main" id="{175B0C61-2B32-0B6A-4869-AF0989FB4562}"/>
              </a:ext>
            </a:extLst>
          </p:cNvPr>
          <p:cNvGraphicFramePr>
            <a:graphicFrameLocks noGrp="1"/>
          </p:cNvGraphicFramePr>
          <p:nvPr>
            <p:ph idx="1"/>
            <p:extLst>
              <p:ext uri="{D42A27DB-BD31-4B8C-83A1-F6EECF244321}">
                <p14:modId xmlns:p14="http://schemas.microsoft.com/office/powerpoint/2010/main" val="7631736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92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F990C-AB86-6FD8-7E7D-17DEBFD75C1F}"/>
              </a:ext>
            </a:extLst>
          </p:cNvPr>
          <p:cNvSpPr>
            <a:spLocks noGrp="1"/>
          </p:cNvSpPr>
          <p:nvPr>
            <p:ph type="title"/>
          </p:nvPr>
        </p:nvSpPr>
        <p:spPr/>
        <p:txBody>
          <a:bodyPr/>
          <a:lstStyle/>
          <a:p>
            <a:r>
              <a:rPr lang="de-DE" dirty="0"/>
              <a:t>Stefan Dreßler, Wirtschaftsprüfer</a:t>
            </a:r>
          </a:p>
        </p:txBody>
      </p:sp>
      <p:pic>
        <p:nvPicPr>
          <p:cNvPr id="7" name="Grafik 6" descr="Ein Bild, das Person, Mann, Schlips, Wand enthält.&#10;&#10;Automatisch generierte Beschreibung">
            <a:extLst>
              <a:ext uri="{FF2B5EF4-FFF2-40B4-BE49-F238E27FC236}">
                <a16:creationId xmlns:a16="http://schemas.microsoft.com/office/drawing/2014/main" id="{5E163169-4CA5-BB3D-4E73-86C1DD4FA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9174" y="1234810"/>
            <a:ext cx="1706592" cy="2194190"/>
          </a:xfrm>
          <a:prstGeom prst="rect">
            <a:avLst/>
          </a:prstGeom>
        </p:spPr>
      </p:pic>
      <p:sp>
        <p:nvSpPr>
          <p:cNvPr id="8" name="Textfeld 7">
            <a:extLst>
              <a:ext uri="{FF2B5EF4-FFF2-40B4-BE49-F238E27FC236}">
                <a16:creationId xmlns:a16="http://schemas.microsoft.com/office/drawing/2014/main" id="{61865991-DAF7-AF08-C9CE-6C8B77CD1465}"/>
              </a:ext>
            </a:extLst>
          </p:cNvPr>
          <p:cNvSpPr txBox="1"/>
          <p:nvPr/>
        </p:nvSpPr>
        <p:spPr>
          <a:xfrm>
            <a:off x="838200" y="1838146"/>
            <a:ext cx="6618668" cy="3693319"/>
          </a:xfrm>
          <a:prstGeom prst="rect">
            <a:avLst/>
          </a:prstGeom>
          <a:noFill/>
        </p:spPr>
        <p:txBody>
          <a:bodyPr wrap="square" rtlCol="0">
            <a:spAutoFit/>
          </a:bodyPr>
          <a:lstStyle/>
          <a:p>
            <a:pPr marL="285750" indent="-285750">
              <a:buFont typeface="Arial" panose="020B0604020202020204" pitchFamily="34" charset="0"/>
              <a:buChar char="•"/>
            </a:pPr>
            <a:r>
              <a:rPr lang="de-DE" dirty="0"/>
              <a:t>Traunstein</a:t>
            </a:r>
          </a:p>
          <a:p>
            <a:endParaRPr lang="de-DE" dirty="0"/>
          </a:p>
          <a:p>
            <a:pPr marL="285750" indent="-285750">
              <a:buFont typeface="Arial" panose="020B0604020202020204" pitchFamily="34" charset="0"/>
              <a:buChar char="•"/>
            </a:pPr>
            <a:r>
              <a:rPr lang="de-DE" dirty="0"/>
              <a:t>Partner bei Maier+Knott, Steuerberatung und Wirtschaftsprüfung</a:t>
            </a:r>
          </a:p>
          <a:p>
            <a:endParaRPr lang="de-DE" dirty="0"/>
          </a:p>
          <a:p>
            <a:pPr marL="285750" indent="-285750">
              <a:buFont typeface="Arial" panose="020B0604020202020204" pitchFamily="34" charset="0"/>
              <a:buChar char="•"/>
            </a:pPr>
            <a:r>
              <a:rPr lang="de-DE" dirty="0"/>
              <a:t>Verheiratet, 4 Kinder</a:t>
            </a:r>
          </a:p>
          <a:p>
            <a:endParaRPr lang="de-DE" dirty="0"/>
          </a:p>
          <a:p>
            <a:pPr marL="285750" indent="-285750">
              <a:buFont typeface="Arial" panose="020B0604020202020204" pitchFamily="34" charset="0"/>
              <a:buChar char="•"/>
            </a:pPr>
            <a:r>
              <a:rPr lang="de-DE" dirty="0"/>
              <a:t>Jahrgang 1979</a:t>
            </a:r>
          </a:p>
          <a:p>
            <a:endParaRPr lang="de-DE" dirty="0"/>
          </a:p>
          <a:p>
            <a:pPr marL="285750" indent="-285750">
              <a:buFont typeface="Arial" panose="020B0604020202020204" pitchFamily="34" charset="0"/>
              <a:buChar char="•"/>
            </a:pPr>
            <a:r>
              <a:rPr lang="de-DE" dirty="0"/>
              <a:t>Mitglied im Gesamtvorstand des LSWB e.V.</a:t>
            </a:r>
          </a:p>
          <a:p>
            <a:endParaRPr lang="de-DE" dirty="0"/>
          </a:p>
          <a:p>
            <a:pPr marL="285750" indent="-285750">
              <a:buFont typeface="Arial" panose="020B0604020202020204" pitchFamily="34" charset="0"/>
              <a:buChar char="•"/>
            </a:pPr>
            <a:r>
              <a:rPr lang="de-DE" dirty="0"/>
              <a:t>Mitglied in div. Ausschüssen LSWB e.V. und </a:t>
            </a:r>
            <a:r>
              <a:rPr lang="de-DE" dirty="0" err="1"/>
              <a:t>DStV</a:t>
            </a:r>
            <a:r>
              <a:rPr lang="de-DE" dirty="0"/>
              <a:t> e.V.</a:t>
            </a:r>
          </a:p>
          <a:p>
            <a:endParaRPr lang="de-DE" dirty="0"/>
          </a:p>
          <a:p>
            <a:pPr marL="285750" indent="-285750">
              <a:buFont typeface="Arial" panose="020B0604020202020204" pitchFamily="34" charset="0"/>
              <a:buChar char="•"/>
            </a:pPr>
            <a:r>
              <a:rPr lang="de-DE" dirty="0"/>
              <a:t>Zertifizierter Testamentsvollstrecker (AGT e.V.)</a:t>
            </a:r>
          </a:p>
        </p:txBody>
      </p:sp>
    </p:spTree>
    <p:extLst>
      <p:ext uri="{BB962C8B-B14F-4D97-AF65-F5344CB8AC3E}">
        <p14:creationId xmlns:p14="http://schemas.microsoft.com/office/powerpoint/2010/main" val="2535628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66BC-D299-4113-B73B-D151C0869B71}"/>
              </a:ext>
            </a:extLst>
          </p:cNvPr>
          <p:cNvSpPr>
            <a:spLocks noGrp="1"/>
          </p:cNvSpPr>
          <p:nvPr>
            <p:ph type="title"/>
          </p:nvPr>
        </p:nvSpPr>
        <p:spPr/>
        <p:txBody>
          <a:bodyPr/>
          <a:lstStyle/>
          <a:p>
            <a:r>
              <a:rPr lang="de-DE" dirty="0"/>
              <a:t>Vermächtnisse</a:t>
            </a:r>
          </a:p>
        </p:txBody>
      </p:sp>
      <p:graphicFrame>
        <p:nvGraphicFramePr>
          <p:cNvPr id="4" name="Inhaltsplatzhalter 3">
            <a:extLst>
              <a:ext uri="{FF2B5EF4-FFF2-40B4-BE49-F238E27FC236}">
                <a16:creationId xmlns:a16="http://schemas.microsoft.com/office/drawing/2014/main" id="{A0838B2D-8B65-D978-F4B8-82F596C88E64}"/>
              </a:ext>
            </a:extLst>
          </p:cNvPr>
          <p:cNvGraphicFramePr>
            <a:graphicFrameLocks noGrp="1"/>
          </p:cNvGraphicFramePr>
          <p:nvPr>
            <p:ph idx="1"/>
            <p:extLst>
              <p:ext uri="{D42A27DB-BD31-4B8C-83A1-F6EECF244321}">
                <p14:modId xmlns:p14="http://schemas.microsoft.com/office/powerpoint/2010/main" val="40365945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294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66BC-D299-4113-B73B-D151C0869B71}"/>
              </a:ext>
            </a:extLst>
          </p:cNvPr>
          <p:cNvSpPr>
            <a:spLocks noGrp="1"/>
          </p:cNvSpPr>
          <p:nvPr>
            <p:ph type="title"/>
          </p:nvPr>
        </p:nvSpPr>
        <p:spPr/>
        <p:txBody>
          <a:bodyPr/>
          <a:lstStyle/>
          <a:p>
            <a:r>
              <a:rPr lang="de-DE" dirty="0"/>
              <a:t>Weitere Anordnungen</a:t>
            </a:r>
          </a:p>
        </p:txBody>
      </p:sp>
      <p:graphicFrame>
        <p:nvGraphicFramePr>
          <p:cNvPr id="4" name="Inhaltsplatzhalter 3">
            <a:extLst>
              <a:ext uri="{FF2B5EF4-FFF2-40B4-BE49-F238E27FC236}">
                <a16:creationId xmlns:a16="http://schemas.microsoft.com/office/drawing/2014/main" id="{A0838B2D-8B65-D978-F4B8-82F596C88E64}"/>
              </a:ext>
            </a:extLst>
          </p:cNvPr>
          <p:cNvGraphicFramePr>
            <a:graphicFrameLocks noGrp="1"/>
          </p:cNvGraphicFramePr>
          <p:nvPr>
            <p:ph idx="1"/>
            <p:extLst>
              <p:ext uri="{D42A27DB-BD31-4B8C-83A1-F6EECF244321}">
                <p14:modId xmlns:p14="http://schemas.microsoft.com/office/powerpoint/2010/main" val="13976226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937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66BC-D299-4113-B73B-D151C0869B71}"/>
              </a:ext>
            </a:extLst>
          </p:cNvPr>
          <p:cNvSpPr>
            <a:spLocks noGrp="1"/>
          </p:cNvSpPr>
          <p:nvPr>
            <p:ph type="title"/>
          </p:nvPr>
        </p:nvSpPr>
        <p:spPr/>
        <p:txBody>
          <a:bodyPr/>
          <a:lstStyle/>
          <a:p>
            <a:r>
              <a:rPr lang="de-DE" dirty="0"/>
              <a:t>Erbauseinandersetzung</a:t>
            </a:r>
          </a:p>
        </p:txBody>
      </p:sp>
      <p:graphicFrame>
        <p:nvGraphicFramePr>
          <p:cNvPr id="4" name="Inhaltsplatzhalter 3">
            <a:extLst>
              <a:ext uri="{FF2B5EF4-FFF2-40B4-BE49-F238E27FC236}">
                <a16:creationId xmlns:a16="http://schemas.microsoft.com/office/drawing/2014/main" id="{A0838B2D-8B65-D978-F4B8-82F596C88E64}"/>
              </a:ext>
            </a:extLst>
          </p:cNvPr>
          <p:cNvGraphicFramePr>
            <a:graphicFrameLocks noGrp="1"/>
          </p:cNvGraphicFramePr>
          <p:nvPr>
            <p:ph idx="1"/>
            <p:extLst>
              <p:ext uri="{D42A27DB-BD31-4B8C-83A1-F6EECF244321}">
                <p14:modId xmlns:p14="http://schemas.microsoft.com/office/powerpoint/2010/main" val="18970737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63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0FF8A-FB14-550D-B8DE-7092A1442ED8}"/>
              </a:ext>
            </a:extLst>
          </p:cNvPr>
          <p:cNvSpPr>
            <a:spLocks noGrp="1"/>
          </p:cNvSpPr>
          <p:nvPr>
            <p:ph type="title"/>
          </p:nvPr>
        </p:nvSpPr>
        <p:spPr/>
        <p:txBody>
          <a:bodyPr/>
          <a:lstStyle/>
          <a:p>
            <a:r>
              <a:rPr lang="de-DE" dirty="0"/>
              <a:t>Erbauseinandersetzung</a:t>
            </a:r>
          </a:p>
        </p:txBody>
      </p:sp>
      <p:pic>
        <p:nvPicPr>
          <p:cNvPr id="5" name="Inhaltsplatzhalter 4" descr="Ein Bild, das Diagramm enthält.&#10;&#10;Automatisch generierte Beschreibung">
            <a:extLst>
              <a:ext uri="{FF2B5EF4-FFF2-40B4-BE49-F238E27FC236}">
                <a16:creationId xmlns:a16="http://schemas.microsoft.com/office/drawing/2014/main" id="{169BB8B6-5363-FAF7-8927-9960200482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837" y="982874"/>
            <a:ext cx="6958325" cy="5744664"/>
          </a:xfrm>
        </p:spPr>
      </p:pic>
      <p:sp>
        <p:nvSpPr>
          <p:cNvPr id="6" name="Rechteck: abgerundete Ecken 5">
            <a:extLst>
              <a:ext uri="{FF2B5EF4-FFF2-40B4-BE49-F238E27FC236}">
                <a16:creationId xmlns:a16="http://schemas.microsoft.com/office/drawing/2014/main" id="{114D47B8-5F7A-FFB4-1DED-9BD7164CCBC6}"/>
              </a:ext>
            </a:extLst>
          </p:cNvPr>
          <p:cNvSpPr/>
          <p:nvPr/>
        </p:nvSpPr>
        <p:spPr>
          <a:xfrm>
            <a:off x="4249433" y="2333596"/>
            <a:ext cx="6233969" cy="270144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dirty="0"/>
              <a:t>Erbengemeinschaft</a:t>
            </a:r>
          </a:p>
        </p:txBody>
      </p:sp>
      <p:sp>
        <p:nvSpPr>
          <p:cNvPr id="7" name="Multiplikationszeichen 6">
            <a:extLst>
              <a:ext uri="{FF2B5EF4-FFF2-40B4-BE49-F238E27FC236}">
                <a16:creationId xmlns:a16="http://schemas.microsoft.com/office/drawing/2014/main" id="{8933BB37-1EE7-DE4B-1BBB-A8A843609046}"/>
              </a:ext>
            </a:extLst>
          </p:cNvPr>
          <p:cNvSpPr/>
          <p:nvPr/>
        </p:nvSpPr>
        <p:spPr>
          <a:xfrm>
            <a:off x="2293355" y="711077"/>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969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7304E-4614-3B4B-2ECC-E29CB3FA1C43}"/>
              </a:ext>
            </a:extLst>
          </p:cNvPr>
          <p:cNvSpPr>
            <a:spLocks noGrp="1"/>
          </p:cNvSpPr>
          <p:nvPr>
            <p:ph type="title"/>
          </p:nvPr>
        </p:nvSpPr>
        <p:spPr/>
        <p:txBody>
          <a:bodyPr/>
          <a:lstStyle/>
          <a:p>
            <a:r>
              <a:rPr lang="de-DE" dirty="0"/>
              <a:t>Erbmasse</a:t>
            </a:r>
          </a:p>
        </p:txBody>
      </p:sp>
      <p:pic>
        <p:nvPicPr>
          <p:cNvPr id="5" name="Inhaltsplatzhalter 4" descr="Ein Bild, das Text, Uhr enthält.&#10;&#10;Automatisch generierte Beschreibung">
            <a:extLst>
              <a:ext uri="{FF2B5EF4-FFF2-40B4-BE49-F238E27FC236}">
                <a16:creationId xmlns:a16="http://schemas.microsoft.com/office/drawing/2014/main" id="{C6E7047B-35CF-663E-A2AA-2CD673A5E4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9369" y="554861"/>
            <a:ext cx="8793261" cy="5963371"/>
          </a:xfrm>
        </p:spPr>
      </p:pic>
      <p:sp>
        <p:nvSpPr>
          <p:cNvPr id="6" name="Textfeld 5">
            <a:extLst>
              <a:ext uri="{FF2B5EF4-FFF2-40B4-BE49-F238E27FC236}">
                <a16:creationId xmlns:a16="http://schemas.microsoft.com/office/drawing/2014/main" id="{49A11522-C19D-F294-5EB3-1157FA569747}"/>
              </a:ext>
            </a:extLst>
          </p:cNvPr>
          <p:cNvSpPr txBox="1"/>
          <p:nvPr/>
        </p:nvSpPr>
        <p:spPr>
          <a:xfrm>
            <a:off x="1365161" y="6272011"/>
            <a:ext cx="9697791" cy="246221"/>
          </a:xfrm>
          <a:prstGeom prst="rect">
            <a:avLst/>
          </a:prstGeom>
          <a:noFill/>
        </p:spPr>
        <p:txBody>
          <a:bodyPr wrap="square" rtlCol="0">
            <a:spAutoFit/>
          </a:bodyPr>
          <a:lstStyle/>
          <a:p>
            <a:r>
              <a:rPr lang="de-DE" sz="1000" dirty="0"/>
              <a:t>© Adobe Stock | 364170869</a:t>
            </a:r>
          </a:p>
        </p:txBody>
      </p:sp>
    </p:spTree>
    <p:extLst>
      <p:ext uri="{BB962C8B-B14F-4D97-AF65-F5344CB8AC3E}">
        <p14:creationId xmlns:p14="http://schemas.microsoft.com/office/powerpoint/2010/main" val="308973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0250E-4644-389E-032D-7E6AB02BD633}"/>
              </a:ext>
            </a:extLst>
          </p:cNvPr>
          <p:cNvSpPr>
            <a:spLocks noGrp="1"/>
          </p:cNvSpPr>
          <p:nvPr>
            <p:ph type="title"/>
          </p:nvPr>
        </p:nvSpPr>
        <p:spPr/>
        <p:txBody>
          <a:bodyPr/>
          <a:lstStyle/>
          <a:p>
            <a:r>
              <a:rPr lang="de-DE" dirty="0"/>
              <a:t>Die 10 Fehler in der Testamentsgestaltung</a:t>
            </a:r>
          </a:p>
        </p:txBody>
      </p:sp>
      <p:graphicFrame>
        <p:nvGraphicFramePr>
          <p:cNvPr id="6" name="Inhaltsplatzhalter 5">
            <a:extLst>
              <a:ext uri="{FF2B5EF4-FFF2-40B4-BE49-F238E27FC236}">
                <a16:creationId xmlns:a16="http://schemas.microsoft.com/office/drawing/2014/main" id="{4AAE6DD2-B394-821C-3661-C73A58EB9EB1}"/>
              </a:ext>
            </a:extLst>
          </p:cNvPr>
          <p:cNvGraphicFramePr>
            <a:graphicFrameLocks noGrp="1"/>
          </p:cNvGraphicFramePr>
          <p:nvPr>
            <p:ph idx="1"/>
            <p:extLst>
              <p:ext uri="{D42A27DB-BD31-4B8C-83A1-F6EECF244321}">
                <p14:modId xmlns:p14="http://schemas.microsoft.com/office/powerpoint/2010/main" val="11798284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2F041677-FED4-D101-4B2E-3CFA00F08B72}"/>
              </a:ext>
            </a:extLst>
          </p:cNvPr>
          <p:cNvSpPr txBox="1"/>
          <p:nvPr/>
        </p:nvSpPr>
        <p:spPr>
          <a:xfrm>
            <a:off x="953037" y="6284890"/>
            <a:ext cx="8706118" cy="276999"/>
          </a:xfrm>
          <a:prstGeom prst="rect">
            <a:avLst/>
          </a:prstGeom>
          <a:noFill/>
        </p:spPr>
        <p:txBody>
          <a:bodyPr wrap="square" rtlCol="0">
            <a:spAutoFit/>
          </a:bodyPr>
          <a:lstStyle/>
          <a:p>
            <a:r>
              <a:rPr lang="de-DE" sz="1200" dirty="0"/>
              <a:t>Quelle: https://www.kanzlei-pfab.de/zehn-beliebte-fehler-beim-testament/</a:t>
            </a:r>
          </a:p>
        </p:txBody>
      </p:sp>
    </p:spTree>
    <p:extLst>
      <p:ext uri="{BB962C8B-B14F-4D97-AF65-F5344CB8AC3E}">
        <p14:creationId xmlns:p14="http://schemas.microsoft.com/office/powerpoint/2010/main" val="3257579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0250E-4644-389E-032D-7E6AB02BD633}"/>
              </a:ext>
            </a:extLst>
          </p:cNvPr>
          <p:cNvSpPr>
            <a:spLocks noGrp="1"/>
          </p:cNvSpPr>
          <p:nvPr>
            <p:ph type="title"/>
          </p:nvPr>
        </p:nvSpPr>
        <p:spPr/>
        <p:txBody>
          <a:bodyPr/>
          <a:lstStyle/>
          <a:p>
            <a:r>
              <a:rPr lang="de-DE" dirty="0"/>
              <a:t>Die 10 Fehler in der Testamentsgestaltung</a:t>
            </a:r>
          </a:p>
        </p:txBody>
      </p:sp>
      <p:graphicFrame>
        <p:nvGraphicFramePr>
          <p:cNvPr id="6" name="Inhaltsplatzhalter 5">
            <a:extLst>
              <a:ext uri="{FF2B5EF4-FFF2-40B4-BE49-F238E27FC236}">
                <a16:creationId xmlns:a16="http://schemas.microsoft.com/office/drawing/2014/main" id="{4AAE6DD2-B394-821C-3661-C73A58EB9EB1}"/>
              </a:ext>
            </a:extLst>
          </p:cNvPr>
          <p:cNvGraphicFramePr>
            <a:graphicFrameLocks noGrp="1"/>
          </p:cNvGraphicFramePr>
          <p:nvPr>
            <p:ph idx="1"/>
            <p:extLst>
              <p:ext uri="{D42A27DB-BD31-4B8C-83A1-F6EECF244321}">
                <p14:modId xmlns:p14="http://schemas.microsoft.com/office/powerpoint/2010/main" val="12321942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2F041677-FED4-D101-4B2E-3CFA00F08B72}"/>
              </a:ext>
            </a:extLst>
          </p:cNvPr>
          <p:cNvSpPr txBox="1"/>
          <p:nvPr/>
        </p:nvSpPr>
        <p:spPr>
          <a:xfrm>
            <a:off x="953037" y="6284890"/>
            <a:ext cx="8706118" cy="276999"/>
          </a:xfrm>
          <a:prstGeom prst="rect">
            <a:avLst/>
          </a:prstGeom>
          <a:noFill/>
        </p:spPr>
        <p:txBody>
          <a:bodyPr wrap="square" rtlCol="0">
            <a:spAutoFit/>
          </a:bodyPr>
          <a:lstStyle/>
          <a:p>
            <a:r>
              <a:rPr lang="de-DE" sz="1200" dirty="0"/>
              <a:t>Quelle: https://www.kanzlei-pfab.de/zehn-beliebte-fehler-beim-testament/</a:t>
            </a:r>
          </a:p>
        </p:txBody>
      </p:sp>
    </p:spTree>
    <p:extLst>
      <p:ext uri="{BB962C8B-B14F-4D97-AF65-F5344CB8AC3E}">
        <p14:creationId xmlns:p14="http://schemas.microsoft.com/office/powerpoint/2010/main" val="1695241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022A9-E2A5-E4F5-B690-5C80FDDD3C2C}"/>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9DEADE35-B38C-74CE-D5F1-63EAC4741013}"/>
              </a:ext>
            </a:extLst>
          </p:cNvPr>
          <p:cNvSpPr>
            <a:spLocks noGrp="1"/>
          </p:cNvSpPr>
          <p:nvPr>
            <p:ph idx="1"/>
          </p:nvPr>
        </p:nvSpPr>
        <p:spPr/>
        <p:txBody>
          <a:bodyPr anchor="ctr">
            <a:normAutofit/>
          </a:bodyPr>
          <a:lstStyle/>
          <a:p>
            <a:pPr marL="0" indent="0" algn="ctr">
              <a:buNone/>
            </a:pPr>
            <a:r>
              <a:rPr lang="de-DE" sz="8000" dirty="0">
                <a:latin typeface="Rage Italic" panose="03070502040507070304" pitchFamily="66" charset="0"/>
              </a:rPr>
              <a:t>Hans erbt nicht aber Franz</a:t>
            </a:r>
          </a:p>
        </p:txBody>
      </p:sp>
    </p:spTree>
    <p:extLst>
      <p:ext uri="{BB962C8B-B14F-4D97-AF65-F5344CB8AC3E}">
        <p14:creationId xmlns:p14="http://schemas.microsoft.com/office/powerpoint/2010/main" val="2101975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DE254-AFCA-764F-E31C-0158DD371787}"/>
              </a:ext>
            </a:extLst>
          </p:cNvPr>
          <p:cNvSpPr>
            <a:spLocks noGrp="1"/>
          </p:cNvSpPr>
          <p:nvPr>
            <p:ph type="title"/>
          </p:nvPr>
        </p:nvSpPr>
        <p:spPr/>
        <p:txBody>
          <a:bodyPr/>
          <a:lstStyle/>
          <a:p>
            <a:r>
              <a:rPr lang="de-DE" dirty="0"/>
              <a:t>Beispiel</a:t>
            </a:r>
          </a:p>
        </p:txBody>
      </p:sp>
      <p:graphicFrame>
        <p:nvGraphicFramePr>
          <p:cNvPr id="4" name="Inhaltsplatzhalter 3">
            <a:extLst>
              <a:ext uri="{FF2B5EF4-FFF2-40B4-BE49-F238E27FC236}">
                <a16:creationId xmlns:a16="http://schemas.microsoft.com/office/drawing/2014/main" id="{901F25B8-A05D-D87B-33AC-55CC725F6FA4}"/>
              </a:ext>
            </a:extLst>
          </p:cNvPr>
          <p:cNvGraphicFramePr>
            <a:graphicFrameLocks noGrp="1"/>
          </p:cNvGraphicFramePr>
          <p:nvPr>
            <p:ph idx="1"/>
            <p:extLst>
              <p:ext uri="{D42A27DB-BD31-4B8C-83A1-F6EECF244321}">
                <p14:modId xmlns:p14="http://schemas.microsoft.com/office/powerpoint/2010/main" val="28933320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812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00D75-9D57-E035-8EBD-982AB26F5795}"/>
              </a:ext>
            </a:extLst>
          </p:cNvPr>
          <p:cNvSpPr>
            <a:spLocks noGrp="1"/>
          </p:cNvSpPr>
          <p:nvPr>
            <p:ph type="title"/>
          </p:nvPr>
        </p:nvSpPr>
        <p:spPr/>
        <p:txBody>
          <a:bodyPr/>
          <a:lstStyle/>
          <a:p>
            <a:r>
              <a:rPr lang="de-DE" sz="6000" dirty="0">
                <a:latin typeface="Rage Italic" panose="03070502040507070304" pitchFamily="66" charset="0"/>
              </a:rPr>
              <a:t>Testament</a:t>
            </a:r>
            <a:endParaRPr lang="de-DE" dirty="0">
              <a:latin typeface="Rage Italic" panose="03070502040507070304" pitchFamily="66" charset="0"/>
            </a:endParaRPr>
          </a:p>
        </p:txBody>
      </p:sp>
      <p:sp>
        <p:nvSpPr>
          <p:cNvPr id="3" name="Inhaltsplatzhalter 2">
            <a:extLst>
              <a:ext uri="{FF2B5EF4-FFF2-40B4-BE49-F238E27FC236}">
                <a16:creationId xmlns:a16="http://schemas.microsoft.com/office/drawing/2014/main" id="{AB720E29-6397-3D63-9CDC-C8F09EF7E9C4}"/>
              </a:ext>
            </a:extLst>
          </p:cNvPr>
          <p:cNvSpPr>
            <a:spLocks noGrp="1"/>
          </p:cNvSpPr>
          <p:nvPr>
            <p:ph idx="1"/>
          </p:nvPr>
        </p:nvSpPr>
        <p:spPr/>
        <p:txBody>
          <a:bodyPr>
            <a:normAutofit/>
          </a:bodyPr>
          <a:lstStyle/>
          <a:p>
            <a:pPr marL="0" indent="0" algn="r">
              <a:buNone/>
            </a:pPr>
            <a:r>
              <a:rPr lang="de-DE" dirty="0">
                <a:latin typeface="Rage Italic" panose="03070502040507070304" pitchFamily="66" charset="0"/>
              </a:rPr>
              <a:t>Forstern, 24.04.2023,</a:t>
            </a:r>
          </a:p>
          <a:p>
            <a:pPr marL="0" indent="0" algn="r">
              <a:buNone/>
            </a:pPr>
            <a:r>
              <a:rPr lang="de-DE" dirty="0">
                <a:latin typeface="Rage Italic" panose="03070502040507070304" pitchFamily="66" charset="0"/>
              </a:rPr>
              <a:t>Hans Huber</a:t>
            </a:r>
          </a:p>
          <a:p>
            <a:pPr marL="0" indent="0">
              <a:buNone/>
            </a:pPr>
            <a:endParaRPr lang="de-DE" dirty="0">
              <a:latin typeface="Rage Italic" panose="03070502040507070304" pitchFamily="66" charset="0"/>
            </a:endParaRPr>
          </a:p>
          <a:p>
            <a:pPr marL="0" indent="0">
              <a:buNone/>
            </a:pPr>
            <a:r>
              <a:rPr lang="de-DE" dirty="0">
                <a:latin typeface="Rage Italic" panose="03070502040507070304" pitchFamily="66" charset="0"/>
              </a:rPr>
              <a:t>Mama soll alles haben, außer des Haus, des bekommt Hansi. Aber wohnen soll sie schon bleiben können. Sie kocht ja auch. Die Evi hat studiert, die braucht eigentlich nix mehr, außer vielleicht mein Auto, des hat ihr immer gefallen. Der Rest braucht nix, die Enkel haben ja eh de Sparbücher und da Franz hat zum Bauen </a:t>
            </a:r>
            <a:r>
              <a:rPr lang="de-DE" dirty="0" err="1">
                <a:latin typeface="Rage Italic" panose="03070502040507070304" pitchFamily="66" charset="0"/>
              </a:rPr>
              <a:t>scho</a:t>
            </a:r>
            <a:r>
              <a:rPr lang="de-DE" dirty="0">
                <a:latin typeface="Rage Italic" panose="03070502040507070304" pitchFamily="66" charset="0"/>
              </a:rPr>
              <a:t> 200.000 € </a:t>
            </a:r>
            <a:r>
              <a:rPr lang="de-DE" dirty="0" err="1">
                <a:latin typeface="Rage Italic" panose="03070502040507070304" pitchFamily="66" charset="0"/>
              </a:rPr>
              <a:t>griagt</a:t>
            </a:r>
            <a:r>
              <a:rPr lang="de-DE" dirty="0">
                <a:latin typeface="Rage Italic" panose="03070502040507070304" pitchFamily="66" charset="0"/>
              </a:rPr>
              <a:t>.</a:t>
            </a:r>
          </a:p>
          <a:p>
            <a:pPr marL="0" indent="0">
              <a:buNone/>
            </a:pPr>
            <a:endParaRPr lang="de-DE" dirty="0">
              <a:latin typeface="Rage Italic" panose="03070502040507070304" pitchFamily="66" charset="0"/>
            </a:endParaRPr>
          </a:p>
        </p:txBody>
      </p:sp>
    </p:spTree>
    <p:extLst>
      <p:ext uri="{BB962C8B-B14F-4D97-AF65-F5344CB8AC3E}">
        <p14:creationId xmlns:p14="http://schemas.microsoft.com/office/powerpoint/2010/main" val="98083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00D75-9D57-E035-8EBD-982AB26F5795}"/>
              </a:ext>
            </a:extLst>
          </p:cNvPr>
          <p:cNvSpPr>
            <a:spLocks noGrp="1"/>
          </p:cNvSpPr>
          <p:nvPr>
            <p:ph type="title"/>
          </p:nvPr>
        </p:nvSpPr>
        <p:spPr/>
        <p:txBody>
          <a:bodyPr/>
          <a:lstStyle/>
          <a:p>
            <a:r>
              <a:rPr lang="de-DE" sz="6000" dirty="0">
                <a:latin typeface="Rage Italic" panose="03070502040507070304" pitchFamily="66" charset="0"/>
              </a:rPr>
              <a:t>Testament</a:t>
            </a:r>
            <a:endParaRPr lang="de-DE" dirty="0">
              <a:latin typeface="Rage Italic" panose="03070502040507070304" pitchFamily="66" charset="0"/>
            </a:endParaRPr>
          </a:p>
        </p:txBody>
      </p:sp>
      <p:sp>
        <p:nvSpPr>
          <p:cNvPr id="3" name="Inhaltsplatzhalter 2">
            <a:extLst>
              <a:ext uri="{FF2B5EF4-FFF2-40B4-BE49-F238E27FC236}">
                <a16:creationId xmlns:a16="http://schemas.microsoft.com/office/drawing/2014/main" id="{AB720E29-6397-3D63-9CDC-C8F09EF7E9C4}"/>
              </a:ext>
            </a:extLst>
          </p:cNvPr>
          <p:cNvSpPr>
            <a:spLocks noGrp="1"/>
          </p:cNvSpPr>
          <p:nvPr>
            <p:ph idx="1"/>
          </p:nvPr>
        </p:nvSpPr>
        <p:spPr/>
        <p:txBody>
          <a:bodyPr>
            <a:normAutofit/>
          </a:bodyPr>
          <a:lstStyle/>
          <a:p>
            <a:pPr marL="0" indent="0" algn="r">
              <a:buNone/>
            </a:pPr>
            <a:r>
              <a:rPr lang="de-DE" dirty="0">
                <a:latin typeface="Rage Italic" panose="03070502040507070304" pitchFamily="66" charset="0"/>
              </a:rPr>
              <a:t>Forstern, 24.04.2023,</a:t>
            </a:r>
          </a:p>
          <a:p>
            <a:pPr marL="0" indent="0" algn="r">
              <a:buNone/>
            </a:pPr>
            <a:r>
              <a:rPr lang="de-DE" dirty="0">
                <a:latin typeface="Rage Italic" panose="03070502040507070304" pitchFamily="66" charset="0"/>
              </a:rPr>
              <a:t>Hans Huber</a:t>
            </a:r>
          </a:p>
          <a:p>
            <a:pPr marL="0" indent="0">
              <a:buNone/>
            </a:pPr>
            <a:endParaRPr lang="de-DE" dirty="0">
              <a:latin typeface="Rage Italic" panose="03070502040507070304" pitchFamily="66" charset="0"/>
            </a:endParaRPr>
          </a:p>
          <a:p>
            <a:pPr marL="0" indent="0">
              <a:buNone/>
            </a:pPr>
            <a:r>
              <a:rPr lang="de-DE" dirty="0">
                <a:latin typeface="Rage Italic" panose="03070502040507070304" pitchFamily="66" charset="0"/>
              </a:rPr>
              <a:t>Mama soll alles haben, außer des Haus, des bekommt Hansi. Aber wohnen soll sie schon bleiben können. Sie kocht ja auch. Die Evi hat studiert, die braucht eigentlich nix mehr, außer vielleicht mein Auto, des hat ihr immer gefallen. Der Rest braucht nix, die Enkel haben ja eh de Sparbücher und da Franz hat zum Bauen </a:t>
            </a:r>
            <a:r>
              <a:rPr lang="de-DE" dirty="0" err="1">
                <a:latin typeface="Rage Italic" panose="03070502040507070304" pitchFamily="66" charset="0"/>
              </a:rPr>
              <a:t>scho</a:t>
            </a:r>
            <a:r>
              <a:rPr lang="de-DE" dirty="0">
                <a:latin typeface="Rage Italic" panose="03070502040507070304" pitchFamily="66" charset="0"/>
              </a:rPr>
              <a:t> 200.000 € </a:t>
            </a:r>
            <a:r>
              <a:rPr lang="de-DE" dirty="0" err="1">
                <a:latin typeface="Rage Italic" panose="03070502040507070304" pitchFamily="66" charset="0"/>
              </a:rPr>
              <a:t>griagt</a:t>
            </a:r>
            <a:r>
              <a:rPr lang="de-DE" dirty="0">
                <a:latin typeface="Rage Italic" panose="03070502040507070304" pitchFamily="66" charset="0"/>
              </a:rPr>
              <a:t>.</a:t>
            </a:r>
          </a:p>
          <a:p>
            <a:pPr marL="0" indent="0">
              <a:buNone/>
            </a:pPr>
            <a:endParaRPr lang="de-DE" dirty="0">
              <a:latin typeface="Rage Italic" panose="03070502040507070304" pitchFamily="66" charset="0"/>
            </a:endParaRPr>
          </a:p>
        </p:txBody>
      </p:sp>
    </p:spTree>
    <p:extLst>
      <p:ext uri="{BB962C8B-B14F-4D97-AF65-F5344CB8AC3E}">
        <p14:creationId xmlns:p14="http://schemas.microsoft.com/office/powerpoint/2010/main" val="1884652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4AF6B-8EC8-50CE-A6AE-F72D1D832325}"/>
              </a:ext>
            </a:extLst>
          </p:cNvPr>
          <p:cNvSpPr>
            <a:spLocks noGrp="1"/>
          </p:cNvSpPr>
          <p:nvPr>
            <p:ph type="title"/>
          </p:nvPr>
        </p:nvSpPr>
        <p:spPr/>
        <p:txBody>
          <a:bodyPr/>
          <a:lstStyle/>
          <a:p>
            <a:r>
              <a:rPr lang="de-DE" dirty="0"/>
              <a:t>Erbschaftsteuer</a:t>
            </a:r>
          </a:p>
        </p:txBody>
      </p:sp>
      <p:pic>
        <p:nvPicPr>
          <p:cNvPr id="5" name="Inhaltsplatzhalter 4" descr="Ein Bild, das Text, Elektronik enthält.&#10;&#10;Automatisch generierte Beschreibung">
            <a:extLst>
              <a:ext uri="{FF2B5EF4-FFF2-40B4-BE49-F238E27FC236}">
                <a16:creationId xmlns:a16="http://schemas.microsoft.com/office/drawing/2014/main" id="{8AE671E2-3281-F34B-B2BD-C222B06BCF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253" y="1417908"/>
            <a:ext cx="7581494" cy="5035376"/>
          </a:xfrm>
        </p:spPr>
      </p:pic>
      <p:sp>
        <p:nvSpPr>
          <p:cNvPr id="6" name="Textfeld 5">
            <a:extLst>
              <a:ext uri="{FF2B5EF4-FFF2-40B4-BE49-F238E27FC236}">
                <a16:creationId xmlns:a16="http://schemas.microsoft.com/office/drawing/2014/main" id="{57420AE5-99F7-8576-A35D-E46BFD6B4100}"/>
              </a:ext>
            </a:extLst>
          </p:cNvPr>
          <p:cNvSpPr txBox="1"/>
          <p:nvPr/>
        </p:nvSpPr>
        <p:spPr>
          <a:xfrm>
            <a:off x="1365161" y="6577811"/>
            <a:ext cx="9697791" cy="246221"/>
          </a:xfrm>
          <a:prstGeom prst="rect">
            <a:avLst/>
          </a:prstGeom>
          <a:noFill/>
        </p:spPr>
        <p:txBody>
          <a:bodyPr wrap="square" rtlCol="0">
            <a:spAutoFit/>
          </a:bodyPr>
          <a:lstStyle/>
          <a:p>
            <a:r>
              <a:rPr lang="de-DE" sz="1000" dirty="0"/>
              <a:t>© Adobe Stock | 102291649</a:t>
            </a:r>
          </a:p>
        </p:txBody>
      </p:sp>
    </p:spTree>
    <p:extLst>
      <p:ext uri="{BB962C8B-B14F-4D97-AF65-F5344CB8AC3E}">
        <p14:creationId xmlns:p14="http://schemas.microsoft.com/office/powerpoint/2010/main" val="1819847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ACA54-C562-13B6-6949-BC5E81D17FF9}"/>
              </a:ext>
            </a:extLst>
          </p:cNvPr>
          <p:cNvSpPr>
            <a:spLocks noGrp="1"/>
          </p:cNvSpPr>
          <p:nvPr>
            <p:ph type="title"/>
          </p:nvPr>
        </p:nvSpPr>
        <p:spPr/>
        <p:txBody>
          <a:bodyPr/>
          <a:lstStyle/>
          <a:p>
            <a:r>
              <a:rPr lang="de-DE" dirty="0"/>
              <a:t>Erbschaftsteuer</a:t>
            </a:r>
          </a:p>
        </p:txBody>
      </p:sp>
      <p:graphicFrame>
        <p:nvGraphicFramePr>
          <p:cNvPr id="6" name="Inhaltsplatzhalter 5">
            <a:extLst>
              <a:ext uri="{FF2B5EF4-FFF2-40B4-BE49-F238E27FC236}">
                <a16:creationId xmlns:a16="http://schemas.microsoft.com/office/drawing/2014/main" id="{A84DF2EB-B8DB-5E97-D813-D572072A32A3}"/>
              </a:ext>
            </a:extLst>
          </p:cNvPr>
          <p:cNvGraphicFramePr>
            <a:graphicFrameLocks noGrp="1"/>
          </p:cNvGraphicFramePr>
          <p:nvPr>
            <p:ph idx="1"/>
            <p:extLst>
              <p:ext uri="{D42A27DB-BD31-4B8C-83A1-F6EECF244321}">
                <p14:modId xmlns:p14="http://schemas.microsoft.com/office/powerpoint/2010/main" val="242888844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8">
            <a:extLst>
              <a:ext uri="{FF2B5EF4-FFF2-40B4-BE49-F238E27FC236}">
                <a16:creationId xmlns:a16="http://schemas.microsoft.com/office/drawing/2014/main" id="{93417466-950A-80F9-AD6A-B86E33B3B0E5}"/>
              </a:ext>
            </a:extLst>
          </p:cNvPr>
          <p:cNvSpPr txBox="1"/>
          <p:nvPr/>
        </p:nvSpPr>
        <p:spPr>
          <a:xfrm>
            <a:off x="1247104" y="6246654"/>
            <a:ext cx="9697791"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t>© Statista.de / Quelle: Statistisches Bundesamt / gesesis.destatis.de</a:t>
            </a:r>
          </a:p>
        </p:txBody>
      </p:sp>
    </p:spTree>
    <p:extLst>
      <p:ext uri="{BB962C8B-B14F-4D97-AF65-F5344CB8AC3E}">
        <p14:creationId xmlns:p14="http://schemas.microsoft.com/office/powerpoint/2010/main" val="1342106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72E96-18D5-AC4B-A4CA-ED464A999A35}"/>
              </a:ext>
            </a:extLst>
          </p:cNvPr>
          <p:cNvSpPr>
            <a:spLocks noGrp="1"/>
          </p:cNvSpPr>
          <p:nvPr>
            <p:ph type="title"/>
          </p:nvPr>
        </p:nvSpPr>
        <p:spPr/>
        <p:txBody>
          <a:bodyPr/>
          <a:lstStyle/>
          <a:p>
            <a:r>
              <a:rPr lang="de-DE" dirty="0"/>
              <a:t>Steuersatz und Steuerklassen</a:t>
            </a:r>
          </a:p>
        </p:txBody>
      </p:sp>
      <p:graphicFrame>
        <p:nvGraphicFramePr>
          <p:cNvPr id="4" name="Tabelle 4">
            <a:extLst>
              <a:ext uri="{FF2B5EF4-FFF2-40B4-BE49-F238E27FC236}">
                <a16:creationId xmlns:a16="http://schemas.microsoft.com/office/drawing/2014/main" id="{CB7F6BD6-9A01-43CA-76E4-9F21972AFECC}"/>
              </a:ext>
            </a:extLst>
          </p:cNvPr>
          <p:cNvGraphicFramePr>
            <a:graphicFrameLocks noGrp="1"/>
          </p:cNvGraphicFramePr>
          <p:nvPr>
            <p:ph idx="1"/>
            <p:extLst>
              <p:ext uri="{D42A27DB-BD31-4B8C-83A1-F6EECF244321}">
                <p14:modId xmlns:p14="http://schemas.microsoft.com/office/powerpoint/2010/main" val="3416217223"/>
              </p:ext>
            </p:extLst>
          </p:nvPr>
        </p:nvGraphicFramePr>
        <p:xfrm>
          <a:off x="838200" y="1825625"/>
          <a:ext cx="10515600" cy="426608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128302366"/>
                    </a:ext>
                  </a:extLst>
                </a:gridCol>
                <a:gridCol w="2628900">
                  <a:extLst>
                    <a:ext uri="{9D8B030D-6E8A-4147-A177-3AD203B41FA5}">
                      <a16:colId xmlns:a16="http://schemas.microsoft.com/office/drawing/2014/main" val="2095254322"/>
                    </a:ext>
                  </a:extLst>
                </a:gridCol>
                <a:gridCol w="2628900">
                  <a:extLst>
                    <a:ext uri="{9D8B030D-6E8A-4147-A177-3AD203B41FA5}">
                      <a16:colId xmlns:a16="http://schemas.microsoft.com/office/drawing/2014/main" val="3308078257"/>
                    </a:ext>
                  </a:extLst>
                </a:gridCol>
                <a:gridCol w="2628900">
                  <a:extLst>
                    <a:ext uri="{9D8B030D-6E8A-4147-A177-3AD203B41FA5}">
                      <a16:colId xmlns:a16="http://schemas.microsoft.com/office/drawing/2014/main" val="131837919"/>
                    </a:ext>
                  </a:extLst>
                </a:gridCol>
              </a:tblGrid>
              <a:tr h="1339951">
                <a:tc>
                  <a:txBody>
                    <a:bodyPr/>
                    <a:lstStyle/>
                    <a:p>
                      <a:r>
                        <a:rPr lang="de-DE" b="1" dirty="0"/>
                        <a:t>Wert des steuerpflichtigen Erwerbs </a:t>
                      </a:r>
                      <a:br>
                        <a:rPr lang="de-DE" b="1" dirty="0"/>
                      </a:br>
                      <a:r>
                        <a:rPr lang="de-DE" b="1" dirty="0"/>
                        <a:t>bis einschließlich Euro</a:t>
                      </a:r>
                      <a:endParaRPr lang="de-DE" dirty="0"/>
                    </a:p>
                  </a:txBody>
                  <a:tcPr anchor="ctr"/>
                </a:tc>
                <a:tc>
                  <a:txBody>
                    <a:bodyPr/>
                    <a:lstStyle/>
                    <a:p>
                      <a:r>
                        <a:rPr lang="de-DE" dirty="0"/>
                        <a:t>Prozentsatz</a:t>
                      </a:r>
                      <a:br>
                        <a:rPr lang="de-DE" dirty="0"/>
                      </a:br>
                      <a:r>
                        <a:rPr lang="de-DE" dirty="0"/>
                        <a:t>in der</a:t>
                      </a:r>
                      <a:br>
                        <a:rPr lang="de-DE" dirty="0"/>
                      </a:br>
                      <a:r>
                        <a:rPr lang="de-DE" dirty="0"/>
                        <a:t>Steuerklasse</a:t>
                      </a:r>
                      <a:br>
                        <a:rPr lang="de-DE" dirty="0"/>
                      </a:br>
                      <a:r>
                        <a:rPr lang="de-DE" dirty="0"/>
                        <a:t>I</a:t>
                      </a:r>
                    </a:p>
                  </a:txBody>
                  <a:tcPr anchor="ctr"/>
                </a:tc>
                <a:tc>
                  <a:txBody>
                    <a:bodyPr/>
                    <a:lstStyle/>
                    <a:p>
                      <a:r>
                        <a:rPr lang="de-DE"/>
                        <a:t>Prozentsatz</a:t>
                      </a:r>
                      <a:br>
                        <a:rPr lang="de-DE"/>
                      </a:br>
                      <a:r>
                        <a:rPr lang="de-DE"/>
                        <a:t>in der</a:t>
                      </a:r>
                      <a:br>
                        <a:rPr lang="de-DE"/>
                      </a:br>
                      <a:r>
                        <a:rPr lang="de-DE"/>
                        <a:t>Steuerklasse</a:t>
                      </a:r>
                      <a:br>
                        <a:rPr lang="de-DE"/>
                      </a:br>
                      <a:r>
                        <a:rPr lang="de-DE"/>
                        <a:t>II</a:t>
                      </a:r>
                    </a:p>
                  </a:txBody>
                  <a:tcPr anchor="ctr"/>
                </a:tc>
                <a:tc>
                  <a:txBody>
                    <a:bodyPr/>
                    <a:lstStyle/>
                    <a:p>
                      <a:r>
                        <a:rPr lang="de-DE"/>
                        <a:t>Prozentsatz</a:t>
                      </a:r>
                      <a:br>
                        <a:rPr lang="de-DE"/>
                      </a:br>
                      <a:r>
                        <a:rPr lang="de-DE"/>
                        <a:t>in der</a:t>
                      </a:r>
                      <a:br>
                        <a:rPr lang="de-DE"/>
                      </a:br>
                      <a:r>
                        <a:rPr lang="de-DE"/>
                        <a:t>Steuerklasse</a:t>
                      </a:r>
                      <a:br>
                        <a:rPr lang="de-DE"/>
                      </a:br>
                      <a:r>
                        <a:rPr lang="de-DE"/>
                        <a:t>III</a:t>
                      </a:r>
                    </a:p>
                  </a:txBody>
                  <a:tcPr anchor="ctr"/>
                </a:tc>
                <a:extLst>
                  <a:ext uri="{0D108BD9-81ED-4DB2-BD59-A6C34878D82A}">
                    <a16:rowId xmlns:a16="http://schemas.microsoft.com/office/drawing/2014/main" val="3933305258"/>
                  </a:ext>
                </a:extLst>
              </a:tr>
              <a:tr h="418019">
                <a:tc>
                  <a:txBody>
                    <a:bodyPr/>
                    <a:lstStyle/>
                    <a:p>
                      <a:r>
                        <a:rPr lang="de-DE"/>
                        <a:t>75.000</a:t>
                      </a:r>
                    </a:p>
                  </a:txBody>
                  <a:tcPr anchor="ctr"/>
                </a:tc>
                <a:tc>
                  <a:txBody>
                    <a:bodyPr/>
                    <a:lstStyle/>
                    <a:p>
                      <a:r>
                        <a:rPr lang="de-DE"/>
                        <a:t>7</a:t>
                      </a:r>
                    </a:p>
                  </a:txBody>
                  <a:tcPr anchor="ctr"/>
                </a:tc>
                <a:tc>
                  <a:txBody>
                    <a:bodyPr/>
                    <a:lstStyle/>
                    <a:p>
                      <a:r>
                        <a:rPr lang="de-DE"/>
                        <a:t>15</a:t>
                      </a:r>
                    </a:p>
                  </a:txBody>
                  <a:tcPr anchor="ctr"/>
                </a:tc>
                <a:tc>
                  <a:txBody>
                    <a:bodyPr/>
                    <a:lstStyle/>
                    <a:p>
                      <a:r>
                        <a:rPr lang="de-DE"/>
                        <a:t>30</a:t>
                      </a:r>
                    </a:p>
                  </a:txBody>
                  <a:tcPr anchor="ctr"/>
                </a:tc>
                <a:extLst>
                  <a:ext uri="{0D108BD9-81ED-4DB2-BD59-A6C34878D82A}">
                    <a16:rowId xmlns:a16="http://schemas.microsoft.com/office/drawing/2014/main" val="3162628420"/>
                  </a:ext>
                </a:extLst>
              </a:tr>
              <a:tr h="418019">
                <a:tc>
                  <a:txBody>
                    <a:bodyPr/>
                    <a:lstStyle/>
                    <a:p>
                      <a:r>
                        <a:rPr lang="de-DE"/>
                        <a:t>300.000</a:t>
                      </a:r>
                    </a:p>
                  </a:txBody>
                  <a:tcPr anchor="ctr"/>
                </a:tc>
                <a:tc>
                  <a:txBody>
                    <a:bodyPr/>
                    <a:lstStyle/>
                    <a:p>
                      <a:r>
                        <a:rPr lang="de-DE"/>
                        <a:t>11</a:t>
                      </a:r>
                    </a:p>
                  </a:txBody>
                  <a:tcPr anchor="ctr"/>
                </a:tc>
                <a:tc>
                  <a:txBody>
                    <a:bodyPr/>
                    <a:lstStyle/>
                    <a:p>
                      <a:r>
                        <a:rPr lang="de-DE"/>
                        <a:t>20</a:t>
                      </a:r>
                    </a:p>
                  </a:txBody>
                  <a:tcPr anchor="ctr"/>
                </a:tc>
                <a:tc>
                  <a:txBody>
                    <a:bodyPr/>
                    <a:lstStyle/>
                    <a:p>
                      <a:r>
                        <a:rPr lang="de-DE"/>
                        <a:t>30</a:t>
                      </a:r>
                    </a:p>
                  </a:txBody>
                  <a:tcPr anchor="ctr"/>
                </a:tc>
                <a:extLst>
                  <a:ext uri="{0D108BD9-81ED-4DB2-BD59-A6C34878D82A}">
                    <a16:rowId xmlns:a16="http://schemas.microsoft.com/office/drawing/2014/main" val="1257152730"/>
                  </a:ext>
                </a:extLst>
              </a:tr>
              <a:tr h="418019">
                <a:tc>
                  <a:txBody>
                    <a:bodyPr/>
                    <a:lstStyle/>
                    <a:p>
                      <a:r>
                        <a:rPr lang="de-DE"/>
                        <a:t>600.000</a:t>
                      </a:r>
                    </a:p>
                  </a:txBody>
                  <a:tcPr anchor="ctr"/>
                </a:tc>
                <a:tc>
                  <a:txBody>
                    <a:bodyPr/>
                    <a:lstStyle/>
                    <a:p>
                      <a:r>
                        <a:rPr lang="de-DE"/>
                        <a:t>15</a:t>
                      </a:r>
                    </a:p>
                  </a:txBody>
                  <a:tcPr anchor="ctr"/>
                </a:tc>
                <a:tc>
                  <a:txBody>
                    <a:bodyPr/>
                    <a:lstStyle/>
                    <a:p>
                      <a:r>
                        <a:rPr lang="de-DE"/>
                        <a:t>25</a:t>
                      </a:r>
                    </a:p>
                  </a:txBody>
                  <a:tcPr anchor="ctr"/>
                </a:tc>
                <a:tc>
                  <a:txBody>
                    <a:bodyPr/>
                    <a:lstStyle/>
                    <a:p>
                      <a:r>
                        <a:rPr lang="de-DE"/>
                        <a:t>30</a:t>
                      </a:r>
                    </a:p>
                  </a:txBody>
                  <a:tcPr anchor="ctr"/>
                </a:tc>
                <a:extLst>
                  <a:ext uri="{0D108BD9-81ED-4DB2-BD59-A6C34878D82A}">
                    <a16:rowId xmlns:a16="http://schemas.microsoft.com/office/drawing/2014/main" val="4053612717"/>
                  </a:ext>
                </a:extLst>
              </a:tr>
              <a:tr h="418019">
                <a:tc>
                  <a:txBody>
                    <a:bodyPr/>
                    <a:lstStyle/>
                    <a:p>
                      <a:r>
                        <a:rPr lang="de-DE"/>
                        <a:t>6.000.000</a:t>
                      </a:r>
                    </a:p>
                  </a:txBody>
                  <a:tcPr anchor="ctr"/>
                </a:tc>
                <a:tc>
                  <a:txBody>
                    <a:bodyPr/>
                    <a:lstStyle/>
                    <a:p>
                      <a:r>
                        <a:rPr lang="de-DE"/>
                        <a:t>19</a:t>
                      </a:r>
                    </a:p>
                  </a:txBody>
                  <a:tcPr anchor="ctr"/>
                </a:tc>
                <a:tc>
                  <a:txBody>
                    <a:bodyPr/>
                    <a:lstStyle/>
                    <a:p>
                      <a:r>
                        <a:rPr lang="de-DE"/>
                        <a:t>30</a:t>
                      </a:r>
                    </a:p>
                  </a:txBody>
                  <a:tcPr anchor="ctr"/>
                </a:tc>
                <a:tc>
                  <a:txBody>
                    <a:bodyPr/>
                    <a:lstStyle/>
                    <a:p>
                      <a:r>
                        <a:rPr lang="de-DE"/>
                        <a:t>30</a:t>
                      </a:r>
                    </a:p>
                  </a:txBody>
                  <a:tcPr anchor="ctr"/>
                </a:tc>
                <a:extLst>
                  <a:ext uri="{0D108BD9-81ED-4DB2-BD59-A6C34878D82A}">
                    <a16:rowId xmlns:a16="http://schemas.microsoft.com/office/drawing/2014/main" val="1346160802"/>
                  </a:ext>
                </a:extLst>
              </a:tr>
              <a:tr h="418019">
                <a:tc>
                  <a:txBody>
                    <a:bodyPr/>
                    <a:lstStyle/>
                    <a:p>
                      <a:r>
                        <a:rPr lang="de-DE"/>
                        <a:t>13.000.000</a:t>
                      </a:r>
                    </a:p>
                  </a:txBody>
                  <a:tcPr anchor="ctr"/>
                </a:tc>
                <a:tc>
                  <a:txBody>
                    <a:bodyPr/>
                    <a:lstStyle/>
                    <a:p>
                      <a:r>
                        <a:rPr lang="de-DE"/>
                        <a:t>23</a:t>
                      </a:r>
                    </a:p>
                  </a:txBody>
                  <a:tcPr anchor="ctr"/>
                </a:tc>
                <a:tc>
                  <a:txBody>
                    <a:bodyPr/>
                    <a:lstStyle/>
                    <a:p>
                      <a:r>
                        <a:rPr lang="de-DE"/>
                        <a:t>35</a:t>
                      </a:r>
                    </a:p>
                  </a:txBody>
                  <a:tcPr anchor="ctr"/>
                </a:tc>
                <a:tc>
                  <a:txBody>
                    <a:bodyPr/>
                    <a:lstStyle/>
                    <a:p>
                      <a:r>
                        <a:rPr lang="de-DE"/>
                        <a:t>50</a:t>
                      </a:r>
                    </a:p>
                  </a:txBody>
                  <a:tcPr anchor="ctr"/>
                </a:tc>
                <a:extLst>
                  <a:ext uri="{0D108BD9-81ED-4DB2-BD59-A6C34878D82A}">
                    <a16:rowId xmlns:a16="http://schemas.microsoft.com/office/drawing/2014/main" val="184500319"/>
                  </a:ext>
                </a:extLst>
              </a:tr>
              <a:tr h="418019">
                <a:tc>
                  <a:txBody>
                    <a:bodyPr/>
                    <a:lstStyle/>
                    <a:p>
                      <a:r>
                        <a:rPr lang="de-DE"/>
                        <a:t>26.000.000</a:t>
                      </a:r>
                    </a:p>
                  </a:txBody>
                  <a:tcPr anchor="ctr"/>
                </a:tc>
                <a:tc>
                  <a:txBody>
                    <a:bodyPr/>
                    <a:lstStyle/>
                    <a:p>
                      <a:r>
                        <a:rPr lang="de-DE"/>
                        <a:t>27</a:t>
                      </a:r>
                    </a:p>
                  </a:txBody>
                  <a:tcPr anchor="ctr"/>
                </a:tc>
                <a:tc>
                  <a:txBody>
                    <a:bodyPr/>
                    <a:lstStyle/>
                    <a:p>
                      <a:r>
                        <a:rPr lang="de-DE"/>
                        <a:t>40</a:t>
                      </a:r>
                    </a:p>
                  </a:txBody>
                  <a:tcPr anchor="ctr"/>
                </a:tc>
                <a:tc>
                  <a:txBody>
                    <a:bodyPr/>
                    <a:lstStyle/>
                    <a:p>
                      <a:r>
                        <a:rPr lang="de-DE"/>
                        <a:t>50</a:t>
                      </a:r>
                    </a:p>
                  </a:txBody>
                  <a:tcPr anchor="ctr"/>
                </a:tc>
                <a:extLst>
                  <a:ext uri="{0D108BD9-81ED-4DB2-BD59-A6C34878D82A}">
                    <a16:rowId xmlns:a16="http://schemas.microsoft.com/office/drawing/2014/main" val="3773341219"/>
                  </a:ext>
                </a:extLst>
              </a:tr>
              <a:tr h="418019">
                <a:tc>
                  <a:txBody>
                    <a:bodyPr/>
                    <a:lstStyle/>
                    <a:p>
                      <a:r>
                        <a:rPr lang="de-DE"/>
                        <a:t>über 26 Mio.</a:t>
                      </a:r>
                    </a:p>
                  </a:txBody>
                  <a:tcPr anchor="ctr"/>
                </a:tc>
                <a:tc>
                  <a:txBody>
                    <a:bodyPr/>
                    <a:lstStyle/>
                    <a:p>
                      <a:r>
                        <a:rPr lang="de-DE"/>
                        <a:t>30</a:t>
                      </a:r>
                    </a:p>
                  </a:txBody>
                  <a:tcPr anchor="ctr"/>
                </a:tc>
                <a:tc>
                  <a:txBody>
                    <a:bodyPr/>
                    <a:lstStyle/>
                    <a:p>
                      <a:r>
                        <a:rPr lang="de-DE"/>
                        <a:t>43</a:t>
                      </a:r>
                    </a:p>
                  </a:txBody>
                  <a:tcPr anchor="ctr"/>
                </a:tc>
                <a:tc>
                  <a:txBody>
                    <a:bodyPr/>
                    <a:lstStyle/>
                    <a:p>
                      <a:r>
                        <a:rPr lang="de-DE" dirty="0"/>
                        <a:t>50</a:t>
                      </a:r>
                    </a:p>
                  </a:txBody>
                  <a:tcPr anchor="ctr"/>
                </a:tc>
                <a:extLst>
                  <a:ext uri="{0D108BD9-81ED-4DB2-BD59-A6C34878D82A}">
                    <a16:rowId xmlns:a16="http://schemas.microsoft.com/office/drawing/2014/main" val="3288610717"/>
                  </a:ext>
                </a:extLst>
              </a:tr>
            </a:tbl>
          </a:graphicData>
        </a:graphic>
      </p:graphicFrame>
    </p:spTree>
    <p:extLst>
      <p:ext uri="{BB962C8B-B14F-4D97-AF65-F5344CB8AC3E}">
        <p14:creationId xmlns:p14="http://schemas.microsoft.com/office/powerpoint/2010/main" val="4196155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4D4B8-F971-C7E8-95A3-EECB426658C1}"/>
              </a:ext>
            </a:extLst>
          </p:cNvPr>
          <p:cNvSpPr>
            <a:spLocks noGrp="1"/>
          </p:cNvSpPr>
          <p:nvPr>
            <p:ph type="title"/>
          </p:nvPr>
        </p:nvSpPr>
        <p:spPr/>
        <p:txBody>
          <a:bodyPr/>
          <a:lstStyle/>
          <a:p>
            <a:r>
              <a:rPr lang="de-DE" dirty="0"/>
              <a:t>Steuerfreibeträge</a:t>
            </a:r>
          </a:p>
        </p:txBody>
      </p:sp>
      <p:graphicFrame>
        <p:nvGraphicFramePr>
          <p:cNvPr id="4" name="Tabelle 4">
            <a:extLst>
              <a:ext uri="{FF2B5EF4-FFF2-40B4-BE49-F238E27FC236}">
                <a16:creationId xmlns:a16="http://schemas.microsoft.com/office/drawing/2014/main" id="{7F856057-F0A1-4E34-C0B6-59281CAC331C}"/>
              </a:ext>
            </a:extLst>
          </p:cNvPr>
          <p:cNvGraphicFramePr>
            <a:graphicFrameLocks noGrp="1"/>
          </p:cNvGraphicFramePr>
          <p:nvPr>
            <p:ph idx="1"/>
            <p:extLst>
              <p:ext uri="{D42A27DB-BD31-4B8C-83A1-F6EECF244321}">
                <p14:modId xmlns:p14="http://schemas.microsoft.com/office/powerpoint/2010/main" val="2216055352"/>
              </p:ext>
            </p:extLst>
          </p:nvPr>
        </p:nvGraphicFramePr>
        <p:xfrm>
          <a:off x="838200" y="1271833"/>
          <a:ext cx="10920210" cy="5318760"/>
        </p:xfrm>
        <a:graphic>
          <a:graphicData uri="http://schemas.openxmlformats.org/drawingml/2006/table">
            <a:tbl>
              <a:tblPr firstRow="1" bandRow="1">
                <a:tableStyleId>{5C22544A-7EE6-4342-B048-85BDC9FD1C3A}</a:tableStyleId>
              </a:tblPr>
              <a:tblGrid>
                <a:gridCol w="3640070">
                  <a:extLst>
                    <a:ext uri="{9D8B030D-6E8A-4147-A177-3AD203B41FA5}">
                      <a16:colId xmlns:a16="http://schemas.microsoft.com/office/drawing/2014/main" val="2993426487"/>
                    </a:ext>
                  </a:extLst>
                </a:gridCol>
                <a:gridCol w="3640070">
                  <a:extLst>
                    <a:ext uri="{9D8B030D-6E8A-4147-A177-3AD203B41FA5}">
                      <a16:colId xmlns:a16="http://schemas.microsoft.com/office/drawing/2014/main" val="488851427"/>
                    </a:ext>
                  </a:extLst>
                </a:gridCol>
                <a:gridCol w="3640070">
                  <a:extLst>
                    <a:ext uri="{9D8B030D-6E8A-4147-A177-3AD203B41FA5}">
                      <a16:colId xmlns:a16="http://schemas.microsoft.com/office/drawing/2014/main" val="235660358"/>
                    </a:ext>
                  </a:extLst>
                </a:gridCol>
              </a:tblGrid>
              <a:tr h="370840">
                <a:tc>
                  <a:txBody>
                    <a:bodyPr/>
                    <a:lstStyle/>
                    <a:p>
                      <a:r>
                        <a:rPr lang="de-DE" dirty="0"/>
                        <a:t>Steuerklasse</a:t>
                      </a:r>
                    </a:p>
                  </a:txBody>
                  <a:tcPr anchor="ctr"/>
                </a:tc>
                <a:tc>
                  <a:txBody>
                    <a:bodyPr/>
                    <a:lstStyle/>
                    <a:p>
                      <a:r>
                        <a:rPr lang="de-DE"/>
                        <a:t>Erwerber</a:t>
                      </a:r>
                    </a:p>
                  </a:txBody>
                  <a:tcPr anchor="ctr"/>
                </a:tc>
                <a:tc>
                  <a:txBody>
                    <a:bodyPr/>
                    <a:lstStyle/>
                    <a:p>
                      <a:r>
                        <a:rPr lang="de-DE"/>
                        <a:t>Freibetrag in Euro</a:t>
                      </a:r>
                    </a:p>
                  </a:txBody>
                  <a:tcPr anchor="ctr"/>
                </a:tc>
                <a:extLst>
                  <a:ext uri="{0D108BD9-81ED-4DB2-BD59-A6C34878D82A}">
                    <a16:rowId xmlns:a16="http://schemas.microsoft.com/office/drawing/2014/main" val="1689481985"/>
                  </a:ext>
                </a:extLst>
              </a:tr>
              <a:tr h="370840">
                <a:tc rowSpan="4">
                  <a:txBody>
                    <a:bodyPr/>
                    <a:lstStyle/>
                    <a:p>
                      <a:r>
                        <a:rPr lang="de-DE"/>
                        <a:t>I</a:t>
                      </a:r>
                    </a:p>
                  </a:txBody>
                  <a:tcPr anchor="ctr"/>
                </a:tc>
                <a:tc>
                  <a:txBody>
                    <a:bodyPr/>
                    <a:lstStyle/>
                    <a:p>
                      <a:r>
                        <a:rPr lang="de-DE"/>
                        <a:t>Ehegatten und eingetragene Lebenspartner</a:t>
                      </a:r>
                    </a:p>
                  </a:txBody>
                  <a:tcPr anchor="ctr"/>
                </a:tc>
                <a:tc>
                  <a:txBody>
                    <a:bodyPr/>
                    <a:lstStyle/>
                    <a:p>
                      <a:r>
                        <a:rPr lang="de-DE"/>
                        <a:t>500.000</a:t>
                      </a:r>
                    </a:p>
                  </a:txBody>
                  <a:tcPr anchor="ctr"/>
                </a:tc>
                <a:extLst>
                  <a:ext uri="{0D108BD9-81ED-4DB2-BD59-A6C34878D82A}">
                    <a16:rowId xmlns:a16="http://schemas.microsoft.com/office/drawing/2014/main" val="998286318"/>
                  </a:ext>
                </a:extLst>
              </a:tr>
              <a:tr h="370840">
                <a:tc vMerge="1">
                  <a:txBody>
                    <a:bodyPr/>
                    <a:lstStyle/>
                    <a:p>
                      <a:endParaRPr lang="de-DE"/>
                    </a:p>
                  </a:txBody>
                  <a:tcPr/>
                </a:tc>
                <a:tc>
                  <a:txBody>
                    <a:bodyPr/>
                    <a:lstStyle/>
                    <a:p>
                      <a:r>
                        <a:rPr lang="de-DE"/>
                        <a:t>Kinder und Stiefkinder, Kinder verstorbener Kinder</a:t>
                      </a:r>
                    </a:p>
                  </a:txBody>
                  <a:tcPr anchor="ctr"/>
                </a:tc>
                <a:tc>
                  <a:txBody>
                    <a:bodyPr/>
                    <a:lstStyle/>
                    <a:p>
                      <a:r>
                        <a:rPr lang="de-DE"/>
                        <a:t>400.000</a:t>
                      </a:r>
                    </a:p>
                  </a:txBody>
                  <a:tcPr anchor="ctr"/>
                </a:tc>
                <a:extLst>
                  <a:ext uri="{0D108BD9-81ED-4DB2-BD59-A6C34878D82A}">
                    <a16:rowId xmlns:a16="http://schemas.microsoft.com/office/drawing/2014/main" val="789355993"/>
                  </a:ext>
                </a:extLst>
              </a:tr>
              <a:tr h="370840">
                <a:tc vMerge="1">
                  <a:txBody>
                    <a:bodyPr/>
                    <a:lstStyle/>
                    <a:p>
                      <a:endParaRPr lang="de-DE"/>
                    </a:p>
                  </a:txBody>
                  <a:tcPr/>
                </a:tc>
                <a:tc>
                  <a:txBody>
                    <a:bodyPr/>
                    <a:lstStyle/>
                    <a:p>
                      <a:r>
                        <a:rPr lang="de-DE"/>
                        <a:t>Enkelkinder</a:t>
                      </a:r>
                    </a:p>
                  </a:txBody>
                  <a:tcPr anchor="ctr"/>
                </a:tc>
                <a:tc>
                  <a:txBody>
                    <a:bodyPr/>
                    <a:lstStyle/>
                    <a:p>
                      <a:r>
                        <a:rPr lang="de-DE"/>
                        <a:t>200.000</a:t>
                      </a:r>
                    </a:p>
                  </a:txBody>
                  <a:tcPr anchor="ctr"/>
                </a:tc>
                <a:extLst>
                  <a:ext uri="{0D108BD9-81ED-4DB2-BD59-A6C34878D82A}">
                    <a16:rowId xmlns:a16="http://schemas.microsoft.com/office/drawing/2014/main" val="2745218113"/>
                  </a:ext>
                </a:extLst>
              </a:tr>
              <a:tr h="370840">
                <a:tc vMerge="1">
                  <a:txBody>
                    <a:bodyPr/>
                    <a:lstStyle/>
                    <a:p>
                      <a:endParaRPr lang="de-DE"/>
                    </a:p>
                  </a:txBody>
                  <a:tcPr/>
                </a:tc>
                <a:tc>
                  <a:txBody>
                    <a:bodyPr/>
                    <a:lstStyle/>
                    <a:p>
                      <a:r>
                        <a:rPr lang="de-DE"/>
                        <a:t>Eltern und Voreltern bei Erwerben von Todes wegen</a:t>
                      </a:r>
                    </a:p>
                  </a:txBody>
                  <a:tcPr anchor="ctr"/>
                </a:tc>
                <a:tc>
                  <a:txBody>
                    <a:bodyPr/>
                    <a:lstStyle/>
                    <a:p>
                      <a:r>
                        <a:rPr lang="de-DE"/>
                        <a:t>100.000</a:t>
                      </a:r>
                    </a:p>
                  </a:txBody>
                  <a:tcPr anchor="ctr"/>
                </a:tc>
                <a:extLst>
                  <a:ext uri="{0D108BD9-81ED-4DB2-BD59-A6C34878D82A}">
                    <a16:rowId xmlns:a16="http://schemas.microsoft.com/office/drawing/2014/main" val="2517290688"/>
                  </a:ext>
                </a:extLst>
              </a:tr>
              <a:tr h="370840">
                <a:tc>
                  <a:txBody>
                    <a:bodyPr/>
                    <a:lstStyle/>
                    <a:p>
                      <a:r>
                        <a:rPr lang="de-DE"/>
                        <a:t>II</a:t>
                      </a:r>
                    </a:p>
                  </a:txBody>
                  <a:tcPr anchor="ctr"/>
                </a:tc>
                <a:tc>
                  <a:txBody>
                    <a:bodyPr/>
                    <a:lstStyle/>
                    <a:p>
                      <a:r>
                        <a:rPr lang="de-DE" dirty="0"/>
                        <a:t>Eltern und Voreltern bei Schenkungen, Geschwister, Abkömmlinge 1. Grades von Geschwistern, Stiefeltern, Schwiegereltern, Schwiegerkinder, geschiedene Ehegatten, Lebenspartner einer aufgehobenen Lebenspartnerschaft </a:t>
                      </a:r>
                    </a:p>
                  </a:txBody>
                  <a:tcPr anchor="ctr"/>
                </a:tc>
                <a:tc>
                  <a:txBody>
                    <a:bodyPr/>
                    <a:lstStyle/>
                    <a:p>
                      <a:r>
                        <a:rPr lang="de-DE"/>
                        <a:t>20.000</a:t>
                      </a:r>
                    </a:p>
                  </a:txBody>
                  <a:tcPr anchor="ctr"/>
                </a:tc>
                <a:extLst>
                  <a:ext uri="{0D108BD9-81ED-4DB2-BD59-A6C34878D82A}">
                    <a16:rowId xmlns:a16="http://schemas.microsoft.com/office/drawing/2014/main" val="3105951025"/>
                  </a:ext>
                </a:extLst>
              </a:tr>
              <a:tr h="370840">
                <a:tc>
                  <a:txBody>
                    <a:bodyPr/>
                    <a:lstStyle/>
                    <a:p>
                      <a:r>
                        <a:rPr lang="de-DE"/>
                        <a:t>III</a:t>
                      </a:r>
                    </a:p>
                  </a:txBody>
                  <a:tcPr anchor="ctr"/>
                </a:tc>
                <a:tc>
                  <a:txBody>
                    <a:bodyPr/>
                    <a:lstStyle/>
                    <a:p>
                      <a:r>
                        <a:rPr lang="de-DE"/>
                        <a:t>alle übrigen Erwerber</a:t>
                      </a:r>
                    </a:p>
                  </a:txBody>
                  <a:tcPr anchor="ctr"/>
                </a:tc>
                <a:tc>
                  <a:txBody>
                    <a:bodyPr/>
                    <a:lstStyle/>
                    <a:p>
                      <a:r>
                        <a:rPr lang="de-DE" dirty="0"/>
                        <a:t>20.000</a:t>
                      </a:r>
                    </a:p>
                  </a:txBody>
                  <a:tcPr anchor="ctr"/>
                </a:tc>
                <a:extLst>
                  <a:ext uri="{0D108BD9-81ED-4DB2-BD59-A6C34878D82A}">
                    <a16:rowId xmlns:a16="http://schemas.microsoft.com/office/drawing/2014/main" val="3886893771"/>
                  </a:ext>
                </a:extLst>
              </a:tr>
            </a:tbl>
          </a:graphicData>
        </a:graphic>
      </p:graphicFrame>
    </p:spTree>
    <p:extLst>
      <p:ext uri="{BB962C8B-B14F-4D97-AF65-F5344CB8AC3E}">
        <p14:creationId xmlns:p14="http://schemas.microsoft.com/office/powerpoint/2010/main" val="2332701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5A647-68DC-5000-7FF2-79D0B06973AA}"/>
              </a:ext>
            </a:extLst>
          </p:cNvPr>
          <p:cNvSpPr>
            <a:spLocks noGrp="1"/>
          </p:cNvSpPr>
          <p:nvPr>
            <p:ph type="title"/>
          </p:nvPr>
        </p:nvSpPr>
        <p:spPr/>
        <p:txBody>
          <a:bodyPr/>
          <a:lstStyle/>
          <a:p>
            <a:r>
              <a:rPr lang="de-DE" dirty="0"/>
              <a:t>Beispiel</a:t>
            </a:r>
          </a:p>
        </p:txBody>
      </p:sp>
      <p:graphicFrame>
        <p:nvGraphicFramePr>
          <p:cNvPr id="4" name="Inhaltsplatzhalter 3">
            <a:extLst>
              <a:ext uri="{FF2B5EF4-FFF2-40B4-BE49-F238E27FC236}">
                <a16:creationId xmlns:a16="http://schemas.microsoft.com/office/drawing/2014/main" id="{7843E721-6A62-09A6-CDF2-D5A024480D63}"/>
              </a:ext>
            </a:extLst>
          </p:cNvPr>
          <p:cNvGraphicFramePr>
            <a:graphicFrameLocks noGrp="1"/>
          </p:cNvGraphicFramePr>
          <p:nvPr>
            <p:ph idx="1"/>
            <p:extLst>
              <p:ext uri="{D42A27DB-BD31-4B8C-83A1-F6EECF244321}">
                <p14:modId xmlns:p14="http://schemas.microsoft.com/office/powerpoint/2010/main" val="3540562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337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10C01-FC06-085F-BBA0-B1E0DCABD31B}"/>
              </a:ext>
            </a:extLst>
          </p:cNvPr>
          <p:cNvSpPr>
            <a:spLocks noGrp="1"/>
          </p:cNvSpPr>
          <p:nvPr>
            <p:ph type="title"/>
          </p:nvPr>
        </p:nvSpPr>
        <p:spPr/>
        <p:txBody>
          <a:bodyPr/>
          <a:lstStyle/>
          <a:p>
            <a:r>
              <a:rPr lang="de-DE" dirty="0"/>
              <a:t>Bewertung</a:t>
            </a:r>
          </a:p>
        </p:txBody>
      </p:sp>
      <p:graphicFrame>
        <p:nvGraphicFramePr>
          <p:cNvPr id="4" name="Inhaltsplatzhalter 3">
            <a:extLst>
              <a:ext uri="{FF2B5EF4-FFF2-40B4-BE49-F238E27FC236}">
                <a16:creationId xmlns:a16="http://schemas.microsoft.com/office/drawing/2014/main" id="{57997839-4F1A-422E-DBBF-096C7E17EE1F}"/>
              </a:ext>
            </a:extLst>
          </p:cNvPr>
          <p:cNvGraphicFramePr>
            <a:graphicFrameLocks noGrp="1"/>
          </p:cNvGraphicFramePr>
          <p:nvPr>
            <p:ph idx="1"/>
            <p:extLst>
              <p:ext uri="{D42A27DB-BD31-4B8C-83A1-F6EECF244321}">
                <p14:modId xmlns:p14="http://schemas.microsoft.com/office/powerpoint/2010/main" val="12173810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094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8D60E-0A89-009B-C651-AD01405F2B69}"/>
              </a:ext>
            </a:extLst>
          </p:cNvPr>
          <p:cNvSpPr>
            <a:spLocks noGrp="1"/>
          </p:cNvSpPr>
          <p:nvPr>
            <p:ph type="title"/>
          </p:nvPr>
        </p:nvSpPr>
        <p:spPr/>
        <p:txBody>
          <a:bodyPr/>
          <a:lstStyle/>
          <a:p>
            <a:r>
              <a:rPr lang="de-DE" dirty="0"/>
              <a:t>Grundstückswert</a:t>
            </a:r>
          </a:p>
        </p:txBody>
      </p:sp>
      <p:graphicFrame>
        <p:nvGraphicFramePr>
          <p:cNvPr id="6" name="Inhaltsplatzhalter 5">
            <a:extLst>
              <a:ext uri="{FF2B5EF4-FFF2-40B4-BE49-F238E27FC236}">
                <a16:creationId xmlns:a16="http://schemas.microsoft.com/office/drawing/2014/main" id="{1FFEEA95-5FD2-A2A6-D779-D769958E09D7}"/>
              </a:ext>
            </a:extLst>
          </p:cNvPr>
          <p:cNvGraphicFramePr>
            <a:graphicFrameLocks noGrp="1"/>
          </p:cNvGraphicFramePr>
          <p:nvPr>
            <p:ph idx="1"/>
            <p:extLst>
              <p:ext uri="{D42A27DB-BD31-4B8C-83A1-F6EECF244321}">
                <p14:modId xmlns:p14="http://schemas.microsoft.com/office/powerpoint/2010/main" val="20538906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822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8D60E-0A89-009B-C651-AD01405F2B69}"/>
              </a:ext>
            </a:extLst>
          </p:cNvPr>
          <p:cNvSpPr>
            <a:spLocks noGrp="1"/>
          </p:cNvSpPr>
          <p:nvPr>
            <p:ph type="title"/>
          </p:nvPr>
        </p:nvSpPr>
        <p:spPr/>
        <p:txBody>
          <a:bodyPr/>
          <a:lstStyle/>
          <a:p>
            <a:r>
              <a:rPr lang="de-DE" dirty="0"/>
              <a:t>Ertragswert</a:t>
            </a:r>
          </a:p>
        </p:txBody>
      </p:sp>
      <p:graphicFrame>
        <p:nvGraphicFramePr>
          <p:cNvPr id="4" name="Tabelle 4">
            <a:extLst>
              <a:ext uri="{FF2B5EF4-FFF2-40B4-BE49-F238E27FC236}">
                <a16:creationId xmlns:a16="http://schemas.microsoft.com/office/drawing/2014/main" id="{596A5EFF-0170-D639-6124-644995C493EE}"/>
              </a:ext>
            </a:extLst>
          </p:cNvPr>
          <p:cNvGraphicFramePr>
            <a:graphicFrameLocks noGrp="1"/>
          </p:cNvGraphicFramePr>
          <p:nvPr>
            <p:ph idx="1"/>
            <p:extLst>
              <p:ext uri="{D42A27DB-BD31-4B8C-83A1-F6EECF244321}">
                <p14:modId xmlns:p14="http://schemas.microsoft.com/office/powerpoint/2010/main" val="3400815374"/>
              </p:ext>
            </p:extLst>
          </p:nvPr>
        </p:nvGraphicFramePr>
        <p:xfrm>
          <a:off x="838200" y="1581150"/>
          <a:ext cx="10515600" cy="491172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92331054"/>
                    </a:ext>
                  </a:extLst>
                </a:gridCol>
                <a:gridCol w="2628900">
                  <a:extLst>
                    <a:ext uri="{9D8B030D-6E8A-4147-A177-3AD203B41FA5}">
                      <a16:colId xmlns:a16="http://schemas.microsoft.com/office/drawing/2014/main" val="1525375719"/>
                    </a:ext>
                  </a:extLst>
                </a:gridCol>
                <a:gridCol w="2628900">
                  <a:extLst>
                    <a:ext uri="{9D8B030D-6E8A-4147-A177-3AD203B41FA5}">
                      <a16:colId xmlns:a16="http://schemas.microsoft.com/office/drawing/2014/main" val="1041537692"/>
                    </a:ext>
                  </a:extLst>
                </a:gridCol>
                <a:gridCol w="2628900">
                  <a:extLst>
                    <a:ext uri="{9D8B030D-6E8A-4147-A177-3AD203B41FA5}">
                      <a16:colId xmlns:a16="http://schemas.microsoft.com/office/drawing/2014/main" val="2288250055"/>
                    </a:ext>
                  </a:extLst>
                </a:gridCol>
              </a:tblGrid>
              <a:tr h="370840">
                <a:tc>
                  <a:txBody>
                    <a:bodyPr/>
                    <a:lstStyle/>
                    <a:p>
                      <a:r>
                        <a:rPr lang="de-DE" dirty="0"/>
                        <a:t>Rechtsnorm</a:t>
                      </a:r>
                    </a:p>
                  </a:txBody>
                  <a:tcPr/>
                </a:tc>
                <a:tc>
                  <a:txBody>
                    <a:bodyPr/>
                    <a:lstStyle/>
                    <a:p>
                      <a:r>
                        <a:rPr lang="de-DE" dirty="0"/>
                        <a:t>Berechnungsschritt</a:t>
                      </a:r>
                    </a:p>
                  </a:txBody>
                  <a:tcPr/>
                </a:tc>
                <a:tc>
                  <a:txBody>
                    <a:bodyPr/>
                    <a:lstStyle/>
                    <a:p>
                      <a:r>
                        <a:rPr lang="de-DE" dirty="0"/>
                        <a:t>Bezeichnung</a:t>
                      </a:r>
                    </a:p>
                  </a:txBody>
                  <a:tcPr/>
                </a:tc>
                <a:tc>
                  <a:txBody>
                    <a:bodyPr/>
                    <a:lstStyle/>
                    <a:p>
                      <a:r>
                        <a:rPr lang="de-DE" dirty="0"/>
                        <a:t>Bemerkung</a:t>
                      </a:r>
                    </a:p>
                  </a:txBody>
                  <a:tcPr/>
                </a:tc>
                <a:extLst>
                  <a:ext uri="{0D108BD9-81ED-4DB2-BD59-A6C34878D82A}">
                    <a16:rowId xmlns:a16="http://schemas.microsoft.com/office/drawing/2014/main" val="327726231"/>
                  </a:ext>
                </a:extLst>
              </a:tr>
              <a:tr h="370840">
                <a:tc>
                  <a:txBody>
                    <a:bodyPr/>
                    <a:lstStyle/>
                    <a:p>
                      <a:pPr algn="l" fontAlgn="b"/>
                      <a:r>
                        <a:rPr lang="de-DE" sz="1800" b="0" i="0" u="none" strike="noStrike" dirty="0">
                          <a:solidFill>
                            <a:srgbClr val="000000"/>
                          </a:solidFill>
                          <a:effectLst/>
                          <a:latin typeface="Calibri" panose="020F0502020204030204" pitchFamily="34" charset="0"/>
                        </a:rPr>
                        <a:t>§ 186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Rohertrag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Rohertrag</a:t>
                      </a:r>
                    </a:p>
                  </a:txBody>
                  <a:tcPr marL="9525" marR="9525" marT="9525" marB="0" anchor="b"/>
                </a:tc>
                <a:tc>
                  <a:txBody>
                    <a:bodyPr/>
                    <a:lstStyle/>
                    <a:p>
                      <a:r>
                        <a:rPr lang="de-DE" sz="1400" dirty="0"/>
                        <a:t>Tatsächliches oder übliches Entgelt für die Nutzung</a:t>
                      </a:r>
                    </a:p>
                  </a:txBody>
                  <a:tcPr/>
                </a:tc>
                <a:extLst>
                  <a:ext uri="{0D108BD9-81ED-4DB2-BD59-A6C34878D82A}">
                    <a16:rowId xmlns:a16="http://schemas.microsoft.com/office/drawing/2014/main" val="535366463"/>
                  </a:ext>
                </a:extLst>
              </a:tr>
              <a:tr h="370840">
                <a:tc>
                  <a:txBody>
                    <a:bodyPr/>
                    <a:lstStyle/>
                    <a:p>
                      <a:pPr algn="l" fontAlgn="b"/>
                      <a:r>
                        <a:rPr lang="de-DE" sz="1800" b="0" i="0" u="none" strike="noStrike">
                          <a:solidFill>
                            <a:srgbClr val="000000"/>
                          </a:solidFill>
                          <a:effectLst/>
                          <a:latin typeface="Calibri" panose="020F0502020204030204" pitchFamily="34" charset="0"/>
                        </a:rPr>
                        <a:t>§ 187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Bewirtschaftungskosten</a:t>
                      </a:r>
                    </a:p>
                  </a:txBody>
                  <a:tcPr marL="9525" marR="9525" marT="9525" marB="0" anchor="b"/>
                </a:tc>
                <a:tc>
                  <a:txBody>
                    <a:bodyPr/>
                    <a:lstStyle/>
                    <a:p>
                      <a:r>
                        <a:rPr lang="de-DE" sz="1400" dirty="0"/>
                        <a:t>Erfahrungswerte Gutachterausschuss oder Anlage 23 BewG (18-29%)</a:t>
                      </a:r>
                    </a:p>
                  </a:txBody>
                  <a:tcPr/>
                </a:tc>
                <a:extLst>
                  <a:ext uri="{0D108BD9-81ED-4DB2-BD59-A6C34878D82A}">
                    <a16:rowId xmlns:a16="http://schemas.microsoft.com/office/drawing/2014/main" val="3128005186"/>
                  </a:ext>
                </a:extLst>
              </a:tr>
              <a:tr h="370840">
                <a:tc>
                  <a:txBody>
                    <a:bodyPr/>
                    <a:lstStyle/>
                    <a:p>
                      <a:pPr algn="l" fontAlgn="b"/>
                      <a:r>
                        <a:rPr lang="de-DE" sz="1800" b="0" i="0" u="none" strike="noStrike">
                          <a:solidFill>
                            <a:srgbClr val="000000"/>
                          </a:solidFill>
                          <a:effectLst/>
                          <a:latin typeface="Calibri" panose="020F0502020204030204" pitchFamily="34" charset="0"/>
                        </a:rPr>
                        <a:t>§ 185 Abs. 1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Reinertrag</a:t>
                      </a:r>
                    </a:p>
                  </a:txBody>
                  <a:tcPr marL="9525" marR="9525" marT="9525" marB="0" anchor="b"/>
                </a:tc>
                <a:tc>
                  <a:txBody>
                    <a:bodyPr/>
                    <a:lstStyle/>
                    <a:p>
                      <a:endParaRPr lang="de-DE" sz="1400" dirty="0"/>
                    </a:p>
                  </a:txBody>
                  <a:tcPr/>
                </a:tc>
                <a:extLst>
                  <a:ext uri="{0D108BD9-81ED-4DB2-BD59-A6C34878D82A}">
                    <a16:rowId xmlns:a16="http://schemas.microsoft.com/office/drawing/2014/main" val="1003402808"/>
                  </a:ext>
                </a:extLst>
              </a:tr>
              <a:tr h="370840">
                <a:tc>
                  <a:txBody>
                    <a:bodyPr/>
                    <a:lstStyle/>
                    <a:p>
                      <a:pPr algn="l" fontAlgn="b"/>
                      <a:r>
                        <a:rPr lang="de-DE" sz="1800" b="0" i="0" u="none" strike="noStrike">
                          <a:solidFill>
                            <a:srgbClr val="000000"/>
                          </a:solidFill>
                          <a:effectLst/>
                          <a:latin typeface="Calibri" panose="020F0502020204030204" pitchFamily="34" charset="0"/>
                        </a:rPr>
                        <a:t>§ 188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Verzinsung des Bodenwerts</a:t>
                      </a:r>
                    </a:p>
                  </a:txBody>
                  <a:tcPr marL="9525" marR="9525" marT="9525" marB="0" anchor="b"/>
                </a:tc>
                <a:tc>
                  <a:txBody>
                    <a:bodyPr/>
                    <a:lstStyle/>
                    <a:p>
                      <a:r>
                        <a:rPr lang="de-DE" sz="1400" dirty="0">
                          <a:solidFill>
                            <a:srgbClr val="FF0000"/>
                          </a:solidFill>
                        </a:rPr>
                        <a:t>Liegenschaftszinssatz</a:t>
                      </a:r>
                    </a:p>
                  </a:txBody>
                  <a:tcPr/>
                </a:tc>
                <a:extLst>
                  <a:ext uri="{0D108BD9-81ED-4DB2-BD59-A6C34878D82A}">
                    <a16:rowId xmlns:a16="http://schemas.microsoft.com/office/drawing/2014/main" val="2162168498"/>
                  </a:ext>
                </a:extLst>
              </a:tr>
              <a:tr h="370840">
                <a:tc>
                  <a:txBody>
                    <a:bodyPr/>
                    <a:lstStyle/>
                    <a:p>
                      <a:pPr algn="l" fontAlgn="b"/>
                      <a:r>
                        <a:rPr lang="de-DE" sz="1800" b="0" i="0" u="none" strike="noStrike">
                          <a:solidFill>
                            <a:srgbClr val="000000"/>
                          </a:solidFill>
                          <a:effectLst/>
                          <a:latin typeface="Calibri" panose="020F0502020204030204" pitchFamily="34" charset="0"/>
                        </a:rPr>
                        <a:t>§ 185 Abs. 2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dirty="0">
                          <a:solidFill>
                            <a:srgbClr val="000000"/>
                          </a:solidFill>
                          <a:effectLst/>
                          <a:latin typeface="Calibri" panose="020F0502020204030204" pitchFamily="34" charset="0"/>
                        </a:rPr>
                        <a:t>Gebäudereinertrag</a:t>
                      </a:r>
                    </a:p>
                  </a:txBody>
                  <a:tcPr marL="9525" marR="9525" marT="9525" marB="0" anchor="b"/>
                </a:tc>
                <a:tc>
                  <a:txBody>
                    <a:bodyPr/>
                    <a:lstStyle/>
                    <a:p>
                      <a:endParaRPr lang="de-DE" sz="1400" dirty="0"/>
                    </a:p>
                  </a:txBody>
                  <a:tcPr/>
                </a:tc>
                <a:extLst>
                  <a:ext uri="{0D108BD9-81ED-4DB2-BD59-A6C34878D82A}">
                    <a16:rowId xmlns:a16="http://schemas.microsoft.com/office/drawing/2014/main" val="1885732936"/>
                  </a:ext>
                </a:extLst>
              </a:tr>
              <a:tr h="370840">
                <a:tc>
                  <a:txBody>
                    <a:bodyPr/>
                    <a:lstStyle/>
                    <a:p>
                      <a:pPr algn="l" fontAlgn="b"/>
                      <a:r>
                        <a:rPr lang="de-DE" sz="1800" b="0" i="0" u="none" strike="noStrike">
                          <a:solidFill>
                            <a:srgbClr val="000000"/>
                          </a:solidFill>
                          <a:effectLst/>
                          <a:latin typeface="Calibri" panose="020F0502020204030204" pitchFamily="34" charset="0"/>
                        </a:rPr>
                        <a:t>§ 185 Abs. 3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x</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individueller Vervielfältiger</a:t>
                      </a:r>
                    </a:p>
                  </a:txBody>
                  <a:tcPr marL="9525" marR="9525" marT="9525" marB="0" anchor="b"/>
                </a:tc>
                <a:tc>
                  <a:txBody>
                    <a:bodyPr/>
                    <a:lstStyle/>
                    <a:p>
                      <a:r>
                        <a:rPr lang="de-DE" sz="1400" dirty="0"/>
                        <a:t>Restnutzungsdauer maßgebend; mind. 30% der </a:t>
                      </a:r>
                      <a:r>
                        <a:rPr lang="de-DE" sz="1400" dirty="0">
                          <a:solidFill>
                            <a:srgbClr val="FF0000"/>
                          </a:solidFill>
                        </a:rPr>
                        <a:t>Gesamtnutzungsdauer</a:t>
                      </a:r>
                    </a:p>
                  </a:txBody>
                  <a:tcPr/>
                </a:tc>
                <a:extLst>
                  <a:ext uri="{0D108BD9-81ED-4DB2-BD59-A6C34878D82A}">
                    <a16:rowId xmlns:a16="http://schemas.microsoft.com/office/drawing/2014/main" val="1310995603"/>
                  </a:ext>
                </a:extLst>
              </a:tr>
              <a:tr h="370840">
                <a:tc>
                  <a:txBody>
                    <a:bodyPr/>
                    <a:lstStyle/>
                    <a:p>
                      <a:pPr algn="l"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800" b="0" i="0" u="none" strike="noStrike" dirty="0">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Gebäudeertragswert</a:t>
                      </a:r>
                    </a:p>
                  </a:txBody>
                  <a:tcPr marL="9525" marR="9525" marT="9525" marB="0" anchor="b"/>
                </a:tc>
                <a:tc>
                  <a:txBody>
                    <a:bodyPr/>
                    <a:lstStyle/>
                    <a:p>
                      <a:endParaRPr lang="de-DE" sz="1400" dirty="0"/>
                    </a:p>
                  </a:txBody>
                  <a:tcPr/>
                </a:tc>
                <a:extLst>
                  <a:ext uri="{0D108BD9-81ED-4DB2-BD59-A6C34878D82A}">
                    <a16:rowId xmlns:a16="http://schemas.microsoft.com/office/drawing/2014/main" val="1491962363"/>
                  </a:ext>
                </a:extLst>
              </a:tr>
              <a:tr h="370840">
                <a:tc>
                  <a:txBody>
                    <a:bodyPr/>
                    <a:lstStyle/>
                    <a:p>
                      <a:pPr algn="l" fontAlgn="b"/>
                      <a:r>
                        <a:rPr lang="de-DE" sz="1800" b="0" i="0" u="none" strike="noStrike">
                          <a:solidFill>
                            <a:srgbClr val="000000"/>
                          </a:solidFill>
                          <a:effectLst/>
                          <a:latin typeface="Calibri" panose="020F0502020204030204" pitchFamily="34" charset="0"/>
                        </a:rPr>
                        <a:t>§ 184 Abs. 2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Bodenwert</a:t>
                      </a:r>
                    </a:p>
                  </a:txBody>
                  <a:tcPr marL="9525" marR="9525" marT="9525" marB="0" anchor="b"/>
                </a:tc>
                <a:tc>
                  <a:txBody>
                    <a:bodyPr/>
                    <a:lstStyle/>
                    <a:p>
                      <a:r>
                        <a:rPr lang="de-DE" sz="1400" dirty="0"/>
                        <a:t>Wert des unbebauten Grundstücks</a:t>
                      </a:r>
                    </a:p>
                  </a:txBody>
                  <a:tcPr/>
                </a:tc>
                <a:extLst>
                  <a:ext uri="{0D108BD9-81ED-4DB2-BD59-A6C34878D82A}">
                    <a16:rowId xmlns:a16="http://schemas.microsoft.com/office/drawing/2014/main" val="3239072672"/>
                  </a:ext>
                </a:extLst>
              </a:tr>
              <a:tr h="370840">
                <a:tc>
                  <a:txBody>
                    <a:bodyPr/>
                    <a:lstStyle/>
                    <a:p>
                      <a:pPr algn="l" fontAlgn="b"/>
                      <a:r>
                        <a:rPr lang="de-DE" sz="1800" b="0" i="0" u="none" strike="noStrike">
                          <a:solidFill>
                            <a:srgbClr val="000000"/>
                          </a:solidFill>
                          <a:effectLst/>
                          <a:latin typeface="Calibri" panose="020F0502020204030204" pitchFamily="34" charset="0"/>
                        </a:rPr>
                        <a:t>§ 184 Abs. 3 BewG</a:t>
                      </a:r>
                    </a:p>
                  </a:txBody>
                  <a:tcPr marL="9525" marR="9525" marT="9525" marB="0" anchor="b"/>
                </a:tc>
                <a:tc>
                  <a:txBody>
                    <a:bodyPr/>
                    <a:lstStyle/>
                    <a:p>
                      <a:pPr algn="l" fontAlgn="b"/>
                      <a:r>
                        <a:rPr lang="de-DE" sz="1800" b="0" i="0" u="none" strike="noStrike" dirty="0">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dirty="0">
                          <a:solidFill>
                            <a:srgbClr val="000000"/>
                          </a:solidFill>
                          <a:effectLst/>
                          <a:latin typeface="Calibri" panose="020F0502020204030204" pitchFamily="34" charset="0"/>
                        </a:rPr>
                        <a:t>Ertragswert des Grundstücks</a:t>
                      </a:r>
                    </a:p>
                  </a:txBody>
                  <a:tcPr marL="9525" marR="9525" marT="9525" marB="0" anchor="b"/>
                </a:tc>
                <a:tc>
                  <a:txBody>
                    <a:bodyPr/>
                    <a:lstStyle/>
                    <a:p>
                      <a:r>
                        <a:rPr lang="de-DE" sz="1400" dirty="0"/>
                        <a:t>Mind. Wert des unbebauten Grundstücks</a:t>
                      </a:r>
                    </a:p>
                  </a:txBody>
                  <a:tcPr/>
                </a:tc>
                <a:extLst>
                  <a:ext uri="{0D108BD9-81ED-4DB2-BD59-A6C34878D82A}">
                    <a16:rowId xmlns:a16="http://schemas.microsoft.com/office/drawing/2014/main" val="3250277151"/>
                  </a:ext>
                </a:extLst>
              </a:tr>
            </a:tbl>
          </a:graphicData>
        </a:graphic>
      </p:graphicFrame>
    </p:spTree>
    <p:extLst>
      <p:ext uri="{BB962C8B-B14F-4D97-AF65-F5344CB8AC3E}">
        <p14:creationId xmlns:p14="http://schemas.microsoft.com/office/powerpoint/2010/main" val="2891412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8D60E-0A89-009B-C651-AD01405F2B69}"/>
              </a:ext>
            </a:extLst>
          </p:cNvPr>
          <p:cNvSpPr>
            <a:spLocks noGrp="1"/>
          </p:cNvSpPr>
          <p:nvPr>
            <p:ph type="title"/>
          </p:nvPr>
        </p:nvSpPr>
        <p:spPr/>
        <p:txBody>
          <a:bodyPr/>
          <a:lstStyle/>
          <a:p>
            <a:r>
              <a:rPr lang="de-DE" dirty="0"/>
              <a:t>Sachwert</a:t>
            </a:r>
          </a:p>
        </p:txBody>
      </p:sp>
      <p:graphicFrame>
        <p:nvGraphicFramePr>
          <p:cNvPr id="4" name="Tabelle 4">
            <a:extLst>
              <a:ext uri="{FF2B5EF4-FFF2-40B4-BE49-F238E27FC236}">
                <a16:creationId xmlns:a16="http://schemas.microsoft.com/office/drawing/2014/main" id="{596A5EFF-0170-D639-6124-644995C493EE}"/>
              </a:ext>
            </a:extLst>
          </p:cNvPr>
          <p:cNvGraphicFramePr>
            <a:graphicFrameLocks noGrp="1"/>
          </p:cNvGraphicFramePr>
          <p:nvPr>
            <p:ph idx="1"/>
            <p:extLst>
              <p:ext uri="{D42A27DB-BD31-4B8C-83A1-F6EECF244321}">
                <p14:modId xmlns:p14="http://schemas.microsoft.com/office/powerpoint/2010/main" val="4192826869"/>
              </p:ext>
            </p:extLst>
          </p:nvPr>
        </p:nvGraphicFramePr>
        <p:xfrm>
          <a:off x="838200" y="1581150"/>
          <a:ext cx="10515600" cy="489331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92331054"/>
                    </a:ext>
                  </a:extLst>
                </a:gridCol>
                <a:gridCol w="2628900">
                  <a:extLst>
                    <a:ext uri="{9D8B030D-6E8A-4147-A177-3AD203B41FA5}">
                      <a16:colId xmlns:a16="http://schemas.microsoft.com/office/drawing/2014/main" val="1525375719"/>
                    </a:ext>
                  </a:extLst>
                </a:gridCol>
                <a:gridCol w="2628900">
                  <a:extLst>
                    <a:ext uri="{9D8B030D-6E8A-4147-A177-3AD203B41FA5}">
                      <a16:colId xmlns:a16="http://schemas.microsoft.com/office/drawing/2014/main" val="1041537692"/>
                    </a:ext>
                  </a:extLst>
                </a:gridCol>
                <a:gridCol w="2628900">
                  <a:extLst>
                    <a:ext uri="{9D8B030D-6E8A-4147-A177-3AD203B41FA5}">
                      <a16:colId xmlns:a16="http://schemas.microsoft.com/office/drawing/2014/main" val="2288250055"/>
                    </a:ext>
                  </a:extLst>
                </a:gridCol>
              </a:tblGrid>
              <a:tr h="370840">
                <a:tc>
                  <a:txBody>
                    <a:bodyPr/>
                    <a:lstStyle/>
                    <a:p>
                      <a:r>
                        <a:rPr lang="de-DE" dirty="0"/>
                        <a:t>Rechtsnorm</a:t>
                      </a:r>
                    </a:p>
                  </a:txBody>
                  <a:tcPr/>
                </a:tc>
                <a:tc>
                  <a:txBody>
                    <a:bodyPr/>
                    <a:lstStyle/>
                    <a:p>
                      <a:r>
                        <a:rPr lang="de-DE" dirty="0"/>
                        <a:t>Berechnungsschritt</a:t>
                      </a:r>
                    </a:p>
                  </a:txBody>
                  <a:tcPr/>
                </a:tc>
                <a:tc>
                  <a:txBody>
                    <a:bodyPr/>
                    <a:lstStyle/>
                    <a:p>
                      <a:r>
                        <a:rPr lang="de-DE" dirty="0"/>
                        <a:t>Bezeichnung</a:t>
                      </a:r>
                    </a:p>
                  </a:txBody>
                  <a:tcPr/>
                </a:tc>
                <a:tc>
                  <a:txBody>
                    <a:bodyPr/>
                    <a:lstStyle/>
                    <a:p>
                      <a:r>
                        <a:rPr lang="de-DE" dirty="0"/>
                        <a:t>Bemerkung</a:t>
                      </a:r>
                    </a:p>
                  </a:txBody>
                  <a:tcPr/>
                </a:tc>
                <a:extLst>
                  <a:ext uri="{0D108BD9-81ED-4DB2-BD59-A6C34878D82A}">
                    <a16:rowId xmlns:a16="http://schemas.microsoft.com/office/drawing/2014/main" val="327726231"/>
                  </a:ext>
                </a:extLst>
              </a:tr>
              <a:tr h="370840">
                <a:tc>
                  <a:txBody>
                    <a:bodyPr/>
                    <a:lstStyle/>
                    <a:p>
                      <a:pPr algn="l" fontAlgn="b"/>
                      <a:r>
                        <a:rPr lang="de-DE" sz="1800" b="0" i="0" u="none" strike="noStrike">
                          <a:solidFill>
                            <a:srgbClr val="000000"/>
                          </a:solidFill>
                          <a:effectLst/>
                          <a:latin typeface="Calibri" panose="020F0502020204030204" pitchFamily="34" charset="0"/>
                        </a:rPr>
                        <a:t>§ 190 Abs. 1 Satz 2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Regelherstellungskosten pro Flächeneinheit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Regelherstellungskosten pro Flächeneinheit</a:t>
                      </a:r>
                    </a:p>
                  </a:txBody>
                  <a:tcPr marL="9525" marR="9525" marT="9525" marB="0" anchor="b"/>
                </a:tc>
                <a:tc>
                  <a:txBody>
                    <a:bodyPr/>
                    <a:lstStyle/>
                    <a:p>
                      <a:pPr algn="l" fontAlgn="b"/>
                      <a:r>
                        <a:rPr lang="de-DE" sz="1400" b="0" i="0" u="none" strike="noStrike" dirty="0">
                          <a:solidFill>
                            <a:srgbClr val="000000"/>
                          </a:solidFill>
                          <a:effectLst/>
                          <a:latin typeface="Calibri" panose="020F0502020204030204" pitchFamily="34" charset="0"/>
                        </a:rPr>
                        <a:t>Anlage 24 BewG; Abgrenzung nach Ausstattungsstufen</a:t>
                      </a:r>
                    </a:p>
                  </a:txBody>
                  <a:tcPr marL="9525" marR="9525" marT="9525" marB="0" anchor="b"/>
                </a:tc>
                <a:extLst>
                  <a:ext uri="{0D108BD9-81ED-4DB2-BD59-A6C34878D82A}">
                    <a16:rowId xmlns:a16="http://schemas.microsoft.com/office/drawing/2014/main" val="535366463"/>
                  </a:ext>
                </a:extLst>
              </a:tr>
              <a:tr h="370840">
                <a:tc>
                  <a:txBody>
                    <a:bodyPr/>
                    <a:lstStyle/>
                    <a:p>
                      <a:pPr algn="l" fontAlgn="b"/>
                      <a:r>
                        <a:rPr lang="de-DE" sz="1800" b="0" i="0" u="none" strike="noStrike">
                          <a:solidFill>
                            <a:srgbClr val="000000"/>
                          </a:solidFill>
                          <a:effectLst/>
                          <a:latin typeface="Calibri" panose="020F0502020204030204" pitchFamily="34" charset="0"/>
                        </a:rPr>
                        <a:t>§ 190 Abs. 1 Satz 3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x</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Flächeneinheiten</a:t>
                      </a:r>
                    </a:p>
                  </a:txBody>
                  <a:tcPr marL="9525" marR="9525" marT="9525" marB="0" anchor="b"/>
                </a:tc>
                <a:tc>
                  <a:txBody>
                    <a:bodyPr/>
                    <a:lstStyle/>
                    <a:p>
                      <a:pPr algn="l" fontAlgn="b"/>
                      <a:r>
                        <a:rPr lang="de-DE" sz="1400" b="0" i="0" u="none" strike="noStrike" dirty="0">
                          <a:solidFill>
                            <a:srgbClr val="000000"/>
                          </a:solidFill>
                          <a:effectLst/>
                          <a:latin typeface="Calibri" panose="020F0502020204030204" pitchFamily="34" charset="0"/>
                        </a:rPr>
                        <a:t>Brutto-Grundfläche des Gebäudes</a:t>
                      </a:r>
                    </a:p>
                  </a:txBody>
                  <a:tcPr marL="9525" marR="9525" marT="9525" marB="0" anchor="b"/>
                </a:tc>
                <a:extLst>
                  <a:ext uri="{0D108BD9-81ED-4DB2-BD59-A6C34878D82A}">
                    <a16:rowId xmlns:a16="http://schemas.microsoft.com/office/drawing/2014/main" val="3128005186"/>
                  </a:ext>
                </a:extLst>
              </a:tr>
              <a:tr h="370840">
                <a:tc>
                  <a:txBody>
                    <a:bodyPr/>
                    <a:lstStyle/>
                    <a:p>
                      <a:pPr algn="l" fontAlgn="b"/>
                      <a:r>
                        <a:rPr lang="de-DE" sz="1800" b="0" i="0" u="none" strike="noStrike">
                          <a:solidFill>
                            <a:srgbClr val="000000"/>
                          </a:solidFill>
                          <a:effectLst/>
                          <a:latin typeface="Calibri" panose="020F0502020204030204" pitchFamily="34" charset="0"/>
                        </a:rPr>
                        <a:t>§ 190 Abs. 1 Satz 3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dirty="0">
                          <a:solidFill>
                            <a:srgbClr val="000000"/>
                          </a:solidFill>
                          <a:effectLst/>
                          <a:latin typeface="Calibri" panose="020F0502020204030204" pitchFamily="34" charset="0"/>
                        </a:rPr>
                        <a:t>Gebäuderegelherstellungs-wert</a:t>
                      </a:r>
                    </a:p>
                  </a:txBody>
                  <a:tcPr marL="9525" marR="9525" marT="9525"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3402808"/>
                  </a:ext>
                </a:extLst>
              </a:tr>
              <a:tr h="370840">
                <a:tc>
                  <a:txBody>
                    <a:bodyPr/>
                    <a:lstStyle/>
                    <a:p>
                      <a:pPr algn="l" fontAlgn="b"/>
                      <a:r>
                        <a:rPr lang="de-DE" sz="1800" b="0" i="0" u="none" strike="noStrike">
                          <a:solidFill>
                            <a:srgbClr val="000000"/>
                          </a:solidFill>
                          <a:effectLst/>
                          <a:latin typeface="Calibri" panose="020F0502020204030204" pitchFamily="34" charset="0"/>
                        </a:rPr>
                        <a:t>§ 190 Abs. 4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Alterswertminderung</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400" b="0" i="0" u="none" strike="noStrike" dirty="0">
                          <a:solidFill>
                            <a:srgbClr val="FF0000"/>
                          </a:solidFill>
                          <a:effectLst/>
                          <a:latin typeface="Calibri" panose="020F0502020204030204" pitchFamily="34" charset="0"/>
                        </a:rPr>
                        <a:t>Wirtschaftliche Nutzungsdauer </a:t>
                      </a:r>
                      <a:r>
                        <a:rPr lang="de-DE" sz="1400" b="0" i="0" u="none" strike="noStrike" dirty="0">
                          <a:solidFill>
                            <a:srgbClr val="000000"/>
                          </a:solidFill>
                          <a:effectLst/>
                          <a:latin typeface="Calibri" panose="020F0502020204030204" pitchFamily="34" charset="0"/>
                        </a:rPr>
                        <a:t>./. Alterswertminderung</a:t>
                      </a:r>
                    </a:p>
                    <a:p>
                      <a:pPr algn="l" fontAlgn="b"/>
                      <a:endParaRPr lang="de-DE"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2168498"/>
                  </a:ext>
                </a:extLst>
              </a:tr>
              <a:tr h="370840">
                <a:tc>
                  <a:txBody>
                    <a:bodyPr/>
                    <a:lstStyle/>
                    <a:p>
                      <a:pPr algn="l" fontAlgn="b"/>
                      <a:r>
                        <a:rPr lang="de-DE" sz="1800" b="0" i="0" u="none" strike="noStrike">
                          <a:solidFill>
                            <a:srgbClr val="000000"/>
                          </a:solidFill>
                          <a:effectLst/>
                          <a:latin typeface="Calibri" panose="020F0502020204030204" pitchFamily="34" charset="0"/>
                        </a:rPr>
                        <a:t>§ 190 Abs. 4 Satz 5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Gebäudesachwert</a:t>
                      </a:r>
                    </a:p>
                  </a:txBody>
                  <a:tcPr marL="9525" marR="9525" marT="9525" marB="0" anchor="b"/>
                </a:tc>
                <a:tc>
                  <a:txBody>
                    <a:bodyPr/>
                    <a:lstStyle/>
                    <a:p>
                      <a:pPr algn="l" fontAlgn="b"/>
                      <a:r>
                        <a:rPr lang="de-DE" sz="1400" b="0" i="0" u="none" strike="noStrike" dirty="0">
                          <a:solidFill>
                            <a:srgbClr val="000000"/>
                          </a:solidFill>
                          <a:effectLst/>
                          <a:latin typeface="Calibri" panose="020F0502020204030204" pitchFamily="34" charset="0"/>
                        </a:rPr>
                        <a:t>Mind. 30% des Gebäuderegelherstellungswerts</a:t>
                      </a:r>
                    </a:p>
                  </a:txBody>
                  <a:tcPr marL="9525" marR="9525" marT="9525" marB="0" anchor="b"/>
                </a:tc>
                <a:extLst>
                  <a:ext uri="{0D108BD9-81ED-4DB2-BD59-A6C34878D82A}">
                    <a16:rowId xmlns:a16="http://schemas.microsoft.com/office/drawing/2014/main" val="1885732936"/>
                  </a:ext>
                </a:extLst>
              </a:tr>
              <a:tr h="370840">
                <a:tc>
                  <a:txBody>
                    <a:bodyPr/>
                    <a:lstStyle/>
                    <a:p>
                      <a:pPr algn="l" fontAlgn="b"/>
                      <a:r>
                        <a:rPr lang="de-DE" sz="1800" b="0" i="0" u="none" strike="noStrike">
                          <a:solidFill>
                            <a:srgbClr val="000000"/>
                          </a:solidFill>
                          <a:effectLst/>
                          <a:latin typeface="Calibri" panose="020F0502020204030204" pitchFamily="34" charset="0"/>
                        </a:rPr>
                        <a:t>§ 189 Abs. 2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Wert des Grund und Bodens</a:t>
                      </a:r>
                    </a:p>
                  </a:txBody>
                  <a:tcPr marL="9525" marR="9525" marT="9525" marB="0" anchor="b"/>
                </a:tc>
                <a:tc>
                  <a:txBody>
                    <a:bodyPr/>
                    <a:lstStyle/>
                    <a:p>
                      <a:pPr algn="l" fontAlgn="b"/>
                      <a:r>
                        <a:rPr lang="de-DE" sz="1400" b="0" i="0" u="none" strike="noStrike" dirty="0">
                          <a:solidFill>
                            <a:srgbClr val="000000"/>
                          </a:solidFill>
                          <a:effectLst/>
                          <a:latin typeface="Calibri" panose="020F0502020204030204" pitchFamily="34" charset="0"/>
                        </a:rPr>
                        <a:t>Wert des unbebauten Grundvermögens</a:t>
                      </a:r>
                    </a:p>
                  </a:txBody>
                  <a:tcPr marL="9525" marR="9525" marT="9525" marB="0" anchor="b"/>
                </a:tc>
                <a:extLst>
                  <a:ext uri="{0D108BD9-81ED-4DB2-BD59-A6C34878D82A}">
                    <a16:rowId xmlns:a16="http://schemas.microsoft.com/office/drawing/2014/main" val="1310995603"/>
                  </a:ext>
                </a:extLst>
              </a:tr>
              <a:tr h="370840">
                <a:tc>
                  <a:txBody>
                    <a:bodyPr/>
                    <a:lstStyle/>
                    <a:p>
                      <a:pPr algn="l" fontAlgn="b"/>
                      <a:r>
                        <a:rPr lang="de-DE" sz="1800" b="0" i="0" u="none" strike="noStrike">
                          <a:solidFill>
                            <a:srgbClr val="000000"/>
                          </a:solidFill>
                          <a:effectLst/>
                          <a:latin typeface="Calibri" panose="020F0502020204030204" pitchFamily="34" charset="0"/>
                        </a:rPr>
                        <a:t>§ 189 Abs. 3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vorläufiger Sachwert</a:t>
                      </a:r>
                    </a:p>
                  </a:txBody>
                  <a:tcPr marL="9525" marR="9525" marT="9525"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1962363"/>
                  </a:ext>
                </a:extLst>
              </a:tr>
              <a:tr h="370840">
                <a:tc>
                  <a:txBody>
                    <a:bodyPr/>
                    <a:lstStyle/>
                    <a:p>
                      <a:pPr algn="l" fontAlgn="b"/>
                      <a:r>
                        <a:rPr lang="de-DE" sz="1800" b="0" i="0" u="none" strike="noStrike">
                          <a:solidFill>
                            <a:srgbClr val="000000"/>
                          </a:solidFill>
                          <a:effectLst/>
                          <a:latin typeface="Calibri" panose="020F0502020204030204" pitchFamily="34" charset="0"/>
                        </a:rPr>
                        <a:t>§ 191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x</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Wertzahl</a:t>
                      </a:r>
                    </a:p>
                  </a:txBody>
                  <a:tcPr marL="9525" marR="9525" marT="9525" marB="0" anchor="b"/>
                </a:tc>
                <a:tc>
                  <a:txBody>
                    <a:bodyPr/>
                    <a:lstStyle/>
                    <a:p>
                      <a:pPr algn="l" fontAlgn="b"/>
                      <a:r>
                        <a:rPr lang="de-DE" sz="1400" b="0" i="0" u="none" strike="noStrike" dirty="0">
                          <a:solidFill>
                            <a:srgbClr val="000000"/>
                          </a:solidFill>
                          <a:effectLst/>
                          <a:latin typeface="Calibri" panose="020F0502020204030204" pitchFamily="34" charset="0"/>
                        </a:rPr>
                        <a:t>Sachwertfaktor von Gutachterausschüssen bzw. Anlage 25 BewG</a:t>
                      </a:r>
                    </a:p>
                  </a:txBody>
                  <a:tcPr marL="9525" marR="9525" marT="9525" marB="0" anchor="b"/>
                </a:tc>
                <a:extLst>
                  <a:ext uri="{0D108BD9-81ED-4DB2-BD59-A6C34878D82A}">
                    <a16:rowId xmlns:a16="http://schemas.microsoft.com/office/drawing/2014/main" val="3239072672"/>
                  </a:ext>
                </a:extLst>
              </a:tr>
              <a:tr h="370840">
                <a:tc>
                  <a:txBody>
                    <a:bodyPr/>
                    <a:lstStyle/>
                    <a:p>
                      <a:pPr algn="l" fontAlgn="b"/>
                      <a:r>
                        <a:rPr lang="de-DE" sz="1800" b="0" i="0" u="none" strike="noStrike">
                          <a:solidFill>
                            <a:srgbClr val="000000"/>
                          </a:solidFill>
                          <a:effectLst/>
                          <a:latin typeface="Calibri" panose="020F0502020204030204" pitchFamily="34" charset="0"/>
                        </a:rPr>
                        <a:t>§ 189 BewG</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a:t>
                      </a:r>
                    </a:p>
                  </a:txBody>
                  <a:tcPr marL="9525" marR="9525" marT="9525" marB="0" anchor="b"/>
                </a:tc>
                <a:tc>
                  <a:txBody>
                    <a:bodyPr/>
                    <a:lstStyle/>
                    <a:p>
                      <a:pPr algn="l" fontAlgn="b"/>
                      <a:r>
                        <a:rPr lang="de-DE" sz="1800" b="0" i="0" u="none" strike="noStrike">
                          <a:solidFill>
                            <a:srgbClr val="000000"/>
                          </a:solidFill>
                          <a:effectLst/>
                          <a:latin typeface="Calibri" panose="020F0502020204030204" pitchFamily="34" charset="0"/>
                        </a:rPr>
                        <a:t>Sachwert des Grundstücks</a:t>
                      </a:r>
                    </a:p>
                  </a:txBody>
                  <a:tcPr marL="9525" marR="9525" marT="9525" marB="0" anchor="b"/>
                </a:tc>
                <a:tc>
                  <a:txBody>
                    <a:bodyPr/>
                    <a:lstStyle/>
                    <a:p>
                      <a:pPr algn="l" fontAlgn="b"/>
                      <a:endParaRPr lang="de-DE"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0277151"/>
                  </a:ext>
                </a:extLst>
              </a:tr>
            </a:tbl>
          </a:graphicData>
        </a:graphic>
      </p:graphicFrame>
    </p:spTree>
    <p:extLst>
      <p:ext uri="{BB962C8B-B14F-4D97-AF65-F5344CB8AC3E}">
        <p14:creationId xmlns:p14="http://schemas.microsoft.com/office/powerpoint/2010/main" val="256794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Quittung, Screenshot enthält.&#10;&#10;Automatisch generierte Beschreibung">
            <a:extLst>
              <a:ext uri="{FF2B5EF4-FFF2-40B4-BE49-F238E27FC236}">
                <a16:creationId xmlns:a16="http://schemas.microsoft.com/office/drawing/2014/main" id="{95C7DE9A-41E9-7923-2278-2ED5276603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716" y="492952"/>
            <a:ext cx="7853833" cy="6182134"/>
          </a:xfrm>
        </p:spPr>
      </p:pic>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2903FD5-7050-DB27-E3A7-EC243B8D5C33}"/>
                  </a:ext>
                </a:extLst>
              </p14:cNvPr>
              <p14:cNvContentPartPr/>
              <p14:nvPr/>
            </p14:nvContentPartPr>
            <p14:xfrm>
              <a:off x="9195379" y="5653531"/>
              <a:ext cx="385920" cy="360"/>
            </p14:xfrm>
          </p:contentPart>
        </mc:Choice>
        <mc:Fallback xmlns="">
          <p:pic>
            <p:nvPicPr>
              <p:cNvPr id="6" name="Freihand 5">
                <a:extLst>
                  <a:ext uri="{FF2B5EF4-FFF2-40B4-BE49-F238E27FC236}">
                    <a16:creationId xmlns:a16="http://schemas.microsoft.com/office/drawing/2014/main" id="{92903FD5-7050-DB27-E3A7-EC243B8D5C33}"/>
                  </a:ext>
                </a:extLst>
              </p:cNvPr>
              <p:cNvPicPr/>
              <p:nvPr/>
            </p:nvPicPr>
            <p:blipFill>
              <a:blip r:embed="rId4"/>
              <a:stretch>
                <a:fillRect/>
              </a:stretch>
            </p:blipFill>
            <p:spPr>
              <a:xfrm>
                <a:off x="9141739" y="5545891"/>
                <a:ext cx="493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0D9CE809-80E1-B7A3-A64D-AE305BE89772}"/>
                  </a:ext>
                </a:extLst>
              </p14:cNvPr>
              <p14:cNvContentPartPr/>
              <p14:nvPr/>
            </p14:nvContentPartPr>
            <p14:xfrm>
              <a:off x="6375139" y="4030651"/>
              <a:ext cx="428760" cy="26640"/>
            </p14:xfrm>
          </p:contentPart>
        </mc:Choice>
        <mc:Fallback xmlns="">
          <p:pic>
            <p:nvPicPr>
              <p:cNvPr id="7" name="Freihand 6">
                <a:extLst>
                  <a:ext uri="{FF2B5EF4-FFF2-40B4-BE49-F238E27FC236}">
                    <a16:creationId xmlns:a16="http://schemas.microsoft.com/office/drawing/2014/main" id="{0D9CE809-80E1-B7A3-A64D-AE305BE89772}"/>
                  </a:ext>
                </a:extLst>
              </p:cNvPr>
              <p:cNvPicPr/>
              <p:nvPr/>
            </p:nvPicPr>
            <p:blipFill>
              <a:blip r:embed="rId6"/>
              <a:stretch>
                <a:fillRect/>
              </a:stretch>
            </p:blipFill>
            <p:spPr>
              <a:xfrm>
                <a:off x="6321139" y="3923011"/>
                <a:ext cx="536400" cy="242280"/>
              </a:xfrm>
              <a:prstGeom prst="rect">
                <a:avLst/>
              </a:prstGeom>
            </p:spPr>
          </p:pic>
        </mc:Fallback>
      </mc:AlternateContent>
    </p:spTree>
    <p:extLst>
      <p:ext uri="{BB962C8B-B14F-4D97-AF65-F5344CB8AC3E}">
        <p14:creationId xmlns:p14="http://schemas.microsoft.com/office/powerpoint/2010/main" val="317632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F974F-A85A-87B7-7FE3-A4BB760AF753}"/>
              </a:ext>
            </a:extLst>
          </p:cNvPr>
          <p:cNvSpPr>
            <a:spLocks noGrp="1"/>
          </p:cNvSpPr>
          <p:nvPr>
            <p:ph type="title"/>
          </p:nvPr>
        </p:nvSpPr>
        <p:spPr/>
        <p:txBody>
          <a:bodyPr/>
          <a:lstStyle/>
          <a:p>
            <a:r>
              <a:rPr lang="de-DE" dirty="0"/>
              <a:t>Grundlagen der Grundsteuer</a:t>
            </a:r>
          </a:p>
        </p:txBody>
      </p:sp>
      <p:sp>
        <p:nvSpPr>
          <p:cNvPr id="3" name="Inhaltsplatzhalter 2">
            <a:extLst>
              <a:ext uri="{FF2B5EF4-FFF2-40B4-BE49-F238E27FC236}">
                <a16:creationId xmlns:a16="http://schemas.microsoft.com/office/drawing/2014/main" id="{A415FA38-76ED-76F5-5AE8-37362A02E86C}"/>
              </a:ext>
            </a:extLst>
          </p:cNvPr>
          <p:cNvSpPr>
            <a:spLocks noGrp="1"/>
          </p:cNvSpPr>
          <p:nvPr>
            <p:ph idx="1"/>
          </p:nvPr>
        </p:nvSpPr>
        <p:spPr>
          <a:xfrm>
            <a:off x="909947" y="1923008"/>
            <a:ext cx="10372106" cy="3011983"/>
          </a:xfrm>
        </p:spPr>
        <p:style>
          <a:lnRef idx="2">
            <a:schemeClr val="accent5"/>
          </a:lnRef>
          <a:fillRef idx="1">
            <a:schemeClr val="lt1"/>
          </a:fillRef>
          <a:effectRef idx="0">
            <a:schemeClr val="accent5"/>
          </a:effectRef>
          <a:fontRef idx="minor">
            <a:schemeClr val="dk1"/>
          </a:fontRef>
        </p:style>
        <p:txBody>
          <a:bodyPr anchor="ctr">
            <a:normAutofit/>
          </a:bodyPr>
          <a:lstStyle/>
          <a:p>
            <a:pPr marL="0" indent="0" algn="ctr">
              <a:buNone/>
            </a:pPr>
            <a:r>
              <a:rPr lang="de-DE" i="1" dirty="0">
                <a:solidFill>
                  <a:srgbClr val="000000"/>
                </a:solidFill>
                <a:latin typeface="Arial" panose="020B0604020202020204" pitchFamily="34" charset="0"/>
              </a:rPr>
              <a:t>Erbrecht ≠ Recht zu Erben</a:t>
            </a:r>
            <a:endParaRPr lang="de-DE" dirty="0"/>
          </a:p>
        </p:txBody>
      </p:sp>
    </p:spTree>
    <p:extLst>
      <p:ext uri="{BB962C8B-B14F-4D97-AF65-F5344CB8AC3E}">
        <p14:creationId xmlns:p14="http://schemas.microsoft.com/office/powerpoint/2010/main" val="2947021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Quittung, Screenshot enthält.&#10;&#10;Automatisch generierte Beschreibung">
            <a:extLst>
              <a:ext uri="{FF2B5EF4-FFF2-40B4-BE49-F238E27FC236}">
                <a16:creationId xmlns:a16="http://schemas.microsoft.com/office/drawing/2014/main" id="{95C7DE9A-41E9-7923-2278-2ED5276603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716" y="492952"/>
            <a:ext cx="7853833" cy="6182134"/>
          </a:xfrm>
        </p:spPr>
      </p:pic>
    </p:spTree>
    <p:extLst>
      <p:ext uri="{BB962C8B-B14F-4D97-AF65-F5344CB8AC3E}">
        <p14:creationId xmlns:p14="http://schemas.microsoft.com/office/powerpoint/2010/main" val="4166335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Quittung, Screenshot enthält.&#10;&#10;Automatisch generierte Beschreibung">
            <a:extLst>
              <a:ext uri="{FF2B5EF4-FFF2-40B4-BE49-F238E27FC236}">
                <a16:creationId xmlns:a16="http://schemas.microsoft.com/office/drawing/2014/main" id="{95C7DE9A-41E9-7923-2278-2ED5276603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716" y="492952"/>
            <a:ext cx="7853833" cy="6182134"/>
          </a:xfrm>
        </p:spPr>
      </p:pic>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2903FD5-7050-DB27-E3A7-EC243B8D5C33}"/>
                  </a:ext>
                </a:extLst>
              </p14:cNvPr>
              <p14:cNvContentPartPr/>
              <p14:nvPr/>
            </p14:nvContentPartPr>
            <p14:xfrm>
              <a:off x="9195379" y="5653531"/>
              <a:ext cx="385920" cy="360"/>
            </p14:xfrm>
          </p:contentPart>
        </mc:Choice>
        <mc:Fallback xmlns="">
          <p:pic>
            <p:nvPicPr>
              <p:cNvPr id="6" name="Freihand 5">
                <a:extLst>
                  <a:ext uri="{FF2B5EF4-FFF2-40B4-BE49-F238E27FC236}">
                    <a16:creationId xmlns:a16="http://schemas.microsoft.com/office/drawing/2014/main" id="{92903FD5-7050-DB27-E3A7-EC243B8D5C33}"/>
                  </a:ext>
                </a:extLst>
              </p:cNvPr>
              <p:cNvPicPr/>
              <p:nvPr/>
            </p:nvPicPr>
            <p:blipFill>
              <a:blip r:embed="rId4"/>
              <a:stretch>
                <a:fillRect/>
              </a:stretch>
            </p:blipFill>
            <p:spPr>
              <a:xfrm>
                <a:off x="9141739" y="5545891"/>
                <a:ext cx="493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0D9CE809-80E1-B7A3-A64D-AE305BE89772}"/>
                  </a:ext>
                </a:extLst>
              </p14:cNvPr>
              <p14:cNvContentPartPr/>
              <p14:nvPr/>
            </p14:nvContentPartPr>
            <p14:xfrm>
              <a:off x="6375139" y="4030651"/>
              <a:ext cx="428760" cy="26640"/>
            </p14:xfrm>
          </p:contentPart>
        </mc:Choice>
        <mc:Fallback xmlns="">
          <p:pic>
            <p:nvPicPr>
              <p:cNvPr id="7" name="Freihand 6">
                <a:extLst>
                  <a:ext uri="{FF2B5EF4-FFF2-40B4-BE49-F238E27FC236}">
                    <a16:creationId xmlns:a16="http://schemas.microsoft.com/office/drawing/2014/main" id="{0D9CE809-80E1-B7A3-A64D-AE305BE89772}"/>
                  </a:ext>
                </a:extLst>
              </p:cNvPr>
              <p:cNvPicPr/>
              <p:nvPr/>
            </p:nvPicPr>
            <p:blipFill>
              <a:blip r:embed="rId6"/>
              <a:stretch>
                <a:fillRect/>
              </a:stretch>
            </p:blipFill>
            <p:spPr>
              <a:xfrm>
                <a:off x="6321139" y="3923011"/>
                <a:ext cx="536400" cy="242280"/>
              </a:xfrm>
              <a:prstGeom prst="rect">
                <a:avLst/>
              </a:prstGeom>
            </p:spPr>
          </p:pic>
        </mc:Fallback>
      </mc:AlternateContent>
      <p:sp>
        <p:nvSpPr>
          <p:cNvPr id="2" name="Legende: Linie 1">
            <a:extLst>
              <a:ext uri="{FF2B5EF4-FFF2-40B4-BE49-F238E27FC236}">
                <a16:creationId xmlns:a16="http://schemas.microsoft.com/office/drawing/2014/main" id="{330B2204-C6C0-0FDC-A95F-9685AFECB91D}"/>
              </a:ext>
            </a:extLst>
          </p:cNvPr>
          <p:cNvSpPr/>
          <p:nvPr/>
        </p:nvSpPr>
        <p:spPr>
          <a:xfrm>
            <a:off x="7199290" y="3044903"/>
            <a:ext cx="1378039" cy="768194"/>
          </a:xfrm>
          <a:prstGeom prst="borderCallout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de-DE" dirty="0"/>
              <a:t>80 Jahre = 53,75 %</a:t>
            </a:r>
          </a:p>
        </p:txBody>
      </p:sp>
      <p:sp>
        <p:nvSpPr>
          <p:cNvPr id="3" name="Legende: Linie 2">
            <a:extLst>
              <a:ext uri="{FF2B5EF4-FFF2-40B4-BE49-F238E27FC236}">
                <a16:creationId xmlns:a16="http://schemas.microsoft.com/office/drawing/2014/main" id="{4EA8043E-495F-73EC-DAE8-3E13ED990D47}"/>
              </a:ext>
            </a:extLst>
          </p:cNvPr>
          <p:cNvSpPr/>
          <p:nvPr/>
        </p:nvSpPr>
        <p:spPr>
          <a:xfrm>
            <a:off x="10094891" y="4822310"/>
            <a:ext cx="1378039" cy="573938"/>
          </a:xfrm>
          <a:prstGeom prst="borderCallout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de-DE" dirty="0"/>
              <a:t>1,3</a:t>
            </a:r>
          </a:p>
        </p:txBody>
      </p:sp>
      <p:sp>
        <p:nvSpPr>
          <p:cNvPr id="4" name="Legende: Linie 3">
            <a:extLst>
              <a:ext uri="{FF2B5EF4-FFF2-40B4-BE49-F238E27FC236}">
                <a16:creationId xmlns:a16="http://schemas.microsoft.com/office/drawing/2014/main" id="{DD1B91FA-069A-1452-43FB-8C447E619D66}"/>
              </a:ext>
            </a:extLst>
          </p:cNvPr>
          <p:cNvSpPr/>
          <p:nvPr/>
        </p:nvSpPr>
        <p:spPr>
          <a:xfrm>
            <a:off x="9835168" y="5653531"/>
            <a:ext cx="1483216" cy="573938"/>
          </a:xfrm>
          <a:prstGeom prst="borderCallout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de-DE" dirty="0"/>
              <a:t>818.312,32 €</a:t>
            </a:r>
          </a:p>
        </p:txBody>
      </p:sp>
    </p:spTree>
    <p:extLst>
      <p:ext uri="{BB962C8B-B14F-4D97-AF65-F5344CB8AC3E}">
        <p14:creationId xmlns:p14="http://schemas.microsoft.com/office/powerpoint/2010/main" val="210417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B81CD-96D7-90E0-2344-AC10092E7E1E}"/>
              </a:ext>
            </a:extLst>
          </p:cNvPr>
          <p:cNvSpPr>
            <a:spLocks noGrp="1"/>
          </p:cNvSpPr>
          <p:nvPr>
            <p:ph type="title"/>
          </p:nvPr>
        </p:nvSpPr>
        <p:spPr/>
        <p:txBody>
          <a:bodyPr/>
          <a:lstStyle/>
          <a:p>
            <a:r>
              <a:rPr lang="de-DE" dirty="0"/>
              <a:t>Schenkung zu spät - um 3 Tage</a:t>
            </a:r>
          </a:p>
        </p:txBody>
      </p:sp>
      <p:graphicFrame>
        <p:nvGraphicFramePr>
          <p:cNvPr id="4" name="Inhaltsplatzhalter 3">
            <a:extLst>
              <a:ext uri="{FF2B5EF4-FFF2-40B4-BE49-F238E27FC236}">
                <a16:creationId xmlns:a16="http://schemas.microsoft.com/office/drawing/2014/main" id="{F0D38C7C-539A-18AF-A19E-481B53D616C6}"/>
              </a:ext>
            </a:extLst>
          </p:cNvPr>
          <p:cNvGraphicFramePr>
            <a:graphicFrameLocks noGrp="1"/>
          </p:cNvGraphicFramePr>
          <p:nvPr>
            <p:ph idx="1"/>
            <p:extLst>
              <p:ext uri="{D42A27DB-BD31-4B8C-83A1-F6EECF244321}">
                <p14:modId xmlns:p14="http://schemas.microsoft.com/office/powerpoint/2010/main" val="31550854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941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A32F4-9491-084D-3BAB-E7FF01052349}"/>
              </a:ext>
            </a:extLst>
          </p:cNvPr>
          <p:cNvSpPr>
            <a:spLocks noGrp="1"/>
          </p:cNvSpPr>
          <p:nvPr>
            <p:ph type="title"/>
          </p:nvPr>
        </p:nvSpPr>
        <p:spPr/>
        <p:txBody>
          <a:bodyPr/>
          <a:lstStyle/>
          <a:p>
            <a:r>
              <a:rPr lang="de-DE" dirty="0"/>
              <a:t>Beispiel</a:t>
            </a:r>
          </a:p>
        </p:txBody>
      </p:sp>
      <p:pic>
        <p:nvPicPr>
          <p:cNvPr id="5" name="Inhaltsplatzhalter 4" descr="Ein Bild, das Text enthält.&#10;&#10;Automatisch generierte Beschreibung">
            <a:extLst>
              <a:ext uri="{FF2B5EF4-FFF2-40B4-BE49-F238E27FC236}">
                <a16:creationId xmlns:a16="http://schemas.microsoft.com/office/drawing/2014/main" id="{A8D5FAF5-5168-A5DA-32E9-D16A23CBD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2296" y="1321750"/>
            <a:ext cx="9452020" cy="5036267"/>
          </a:xfrm>
        </p:spPr>
      </p:pic>
    </p:spTree>
    <p:extLst>
      <p:ext uri="{BB962C8B-B14F-4D97-AF65-F5344CB8AC3E}">
        <p14:creationId xmlns:p14="http://schemas.microsoft.com/office/powerpoint/2010/main" val="1942088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A32F4-9491-084D-3BAB-E7FF01052349}"/>
              </a:ext>
            </a:extLst>
          </p:cNvPr>
          <p:cNvSpPr>
            <a:spLocks noGrp="1"/>
          </p:cNvSpPr>
          <p:nvPr>
            <p:ph type="title"/>
          </p:nvPr>
        </p:nvSpPr>
        <p:spPr/>
        <p:txBody>
          <a:bodyPr/>
          <a:lstStyle/>
          <a:p>
            <a:r>
              <a:rPr lang="de-DE" dirty="0"/>
              <a:t>Beispiel</a:t>
            </a:r>
          </a:p>
        </p:txBody>
      </p:sp>
      <p:pic>
        <p:nvPicPr>
          <p:cNvPr id="7" name="Inhaltsplatzhalter 6" descr="Ein Bild, das Text enthält.&#10;&#10;Automatisch generierte Beschreibung">
            <a:extLst>
              <a:ext uri="{FF2B5EF4-FFF2-40B4-BE49-F238E27FC236}">
                <a16:creationId xmlns:a16="http://schemas.microsoft.com/office/drawing/2014/main" id="{6435DA55-92F2-56A8-041B-0BF2EA3939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837" y="1304723"/>
            <a:ext cx="8411715" cy="5397410"/>
          </a:xfrm>
        </p:spPr>
      </p:pic>
    </p:spTree>
    <p:extLst>
      <p:ext uri="{BB962C8B-B14F-4D97-AF65-F5344CB8AC3E}">
        <p14:creationId xmlns:p14="http://schemas.microsoft.com/office/powerpoint/2010/main" val="527249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A32F4-9491-084D-3BAB-E7FF01052349}"/>
              </a:ext>
            </a:extLst>
          </p:cNvPr>
          <p:cNvSpPr>
            <a:spLocks noGrp="1"/>
          </p:cNvSpPr>
          <p:nvPr>
            <p:ph type="title"/>
          </p:nvPr>
        </p:nvSpPr>
        <p:spPr/>
        <p:txBody>
          <a:bodyPr/>
          <a:lstStyle/>
          <a:p>
            <a:r>
              <a:rPr lang="de-DE" dirty="0"/>
              <a:t>Beispiel</a:t>
            </a:r>
          </a:p>
        </p:txBody>
      </p:sp>
      <p:pic>
        <p:nvPicPr>
          <p:cNvPr id="6" name="Inhaltsplatzhalter 5" descr="Ein Bild, das Text enthält.&#10;&#10;Automatisch generierte Beschreibung">
            <a:extLst>
              <a:ext uri="{FF2B5EF4-FFF2-40B4-BE49-F238E27FC236}">
                <a16:creationId xmlns:a16="http://schemas.microsoft.com/office/drawing/2014/main" id="{D8E80A88-C6F2-5001-13F0-AE3FF76C5A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4398" y="1434921"/>
            <a:ext cx="8143204" cy="5227736"/>
          </a:xfrm>
        </p:spPr>
      </p:pic>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5870F275-69C6-7113-91CB-E7A27F828B06}"/>
                  </a:ext>
                </a:extLst>
              </p14:cNvPr>
              <p14:cNvContentPartPr/>
              <p14:nvPr/>
            </p14:nvContentPartPr>
            <p14:xfrm>
              <a:off x="9349819" y="2819611"/>
              <a:ext cx="554040" cy="14040"/>
            </p14:xfrm>
          </p:contentPart>
        </mc:Choice>
        <mc:Fallback xmlns="">
          <p:pic>
            <p:nvPicPr>
              <p:cNvPr id="8" name="Freihand 7">
                <a:extLst>
                  <a:ext uri="{FF2B5EF4-FFF2-40B4-BE49-F238E27FC236}">
                    <a16:creationId xmlns:a16="http://schemas.microsoft.com/office/drawing/2014/main" id="{5870F275-69C6-7113-91CB-E7A27F828B06}"/>
                  </a:ext>
                </a:extLst>
              </p:cNvPr>
              <p:cNvPicPr/>
              <p:nvPr/>
            </p:nvPicPr>
            <p:blipFill>
              <a:blip r:embed="rId4"/>
              <a:stretch>
                <a:fillRect/>
              </a:stretch>
            </p:blipFill>
            <p:spPr>
              <a:xfrm>
                <a:off x="9296179" y="2711971"/>
                <a:ext cx="661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C241A69F-B4DA-6AC0-11A2-F9E8B4C38572}"/>
                  </a:ext>
                </a:extLst>
              </p14:cNvPr>
              <p14:cNvContentPartPr/>
              <p14:nvPr/>
            </p14:nvContentPartPr>
            <p14:xfrm>
              <a:off x="9473659" y="4790611"/>
              <a:ext cx="417600" cy="31680"/>
            </p14:xfrm>
          </p:contentPart>
        </mc:Choice>
        <mc:Fallback xmlns="">
          <p:pic>
            <p:nvPicPr>
              <p:cNvPr id="9" name="Freihand 8">
                <a:extLst>
                  <a:ext uri="{FF2B5EF4-FFF2-40B4-BE49-F238E27FC236}">
                    <a16:creationId xmlns:a16="http://schemas.microsoft.com/office/drawing/2014/main" id="{C241A69F-B4DA-6AC0-11A2-F9E8B4C38572}"/>
                  </a:ext>
                </a:extLst>
              </p:cNvPr>
              <p:cNvPicPr/>
              <p:nvPr/>
            </p:nvPicPr>
            <p:blipFill>
              <a:blip r:embed="rId6"/>
              <a:stretch>
                <a:fillRect/>
              </a:stretch>
            </p:blipFill>
            <p:spPr>
              <a:xfrm>
                <a:off x="9419659" y="4682971"/>
                <a:ext cx="5252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2707604E-AFAA-E61E-DA23-33A6BEB23643}"/>
                  </a:ext>
                </a:extLst>
              </p14:cNvPr>
              <p14:cNvContentPartPr/>
              <p14:nvPr/>
            </p14:nvContentPartPr>
            <p14:xfrm>
              <a:off x="9384379" y="6413491"/>
              <a:ext cx="506880" cy="26640"/>
            </p14:xfrm>
          </p:contentPart>
        </mc:Choice>
        <mc:Fallback xmlns="">
          <p:pic>
            <p:nvPicPr>
              <p:cNvPr id="10" name="Freihand 9">
                <a:extLst>
                  <a:ext uri="{FF2B5EF4-FFF2-40B4-BE49-F238E27FC236}">
                    <a16:creationId xmlns:a16="http://schemas.microsoft.com/office/drawing/2014/main" id="{2707604E-AFAA-E61E-DA23-33A6BEB23643}"/>
                  </a:ext>
                </a:extLst>
              </p:cNvPr>
              <p:cNvPicPr/>
              <p:nvPr/>
            </p:nvPicPr>
            <p:blipFill>
              <a:blip r:embed="rId8"/>
              <a:stretch>
                <a:fillRect/>
              </a:stretch>
            </p:blipFill>
            <p:spPr>
              <a:xfrm>
                <a:off x="9330739" y="6305851"/>
                <a:ext cx="614520" cy="242280"/>
              </a:xfrm>
              <a:prstGeom prst="rect">
                <a:avLst/>
              </a:prstGeom>
            </p:spPr>
          </p:pic>
        </mc:Fallback>
      </mc:AlternateContent>
    </p:spTree>
    <p:extLst>
      <p:ext uri="{BB962C8B-B14F-4D97-AF65-F5344CB8AC3E}">
        <p14:creationId xmlns:p14="http://schemas.microsoft.com/office/powerpoint/2010/main" val="2033456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A32F4-9491-084D-3BAB-E7FF01052349}"/>
              </a:ext>
            </a:extLst>
          </p:cNvPr>
          <p:cNvSpPr>
            <a:spLocks noGrp="1"/>
          </p:cNvSpPr>
          <p:nvPr>
            <p:ph type="title"/>
          </p:nvPr>
        </p:nvSpPr>
        <p:spPr/>
        <p:txBody>
          <a:bodyPr/>
          <a:lstStyle/>
          <a:p>
            <a:r>
              <a:rPr lang="de-DE" dirty="0"/>
              <a:t>Beispiel</a:t>
            </a:r>
          </a:p>
        </p:txBody>
      </p:sp>
      <p:pic>
        <p:nvPicPr>
          <p:cNvPr id="6" name="Inhaltsplatzhalter 5" descr="Ein Bild, das Tisch enthält.&#10;&#10;Automatisch generierte Beschreibung">
            <a:extLst>
              <a:ext uri="{FF2B5EF4-FFF2-40B4-BE49-F238E27FC236}">
                <a16:creationId xmlns:a16="http://schemas.microsoft.com/office/drawing/2014/main" id="{5958E5D4-A56B-AD74-B9C6-4C65F6D8A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313" y="1426726"/>
            <a:ext cx="8833028" cy="4916497"/>
          </a:xfrm>
        </p:spPr>
      </p:pic>
    </p:spTree>
    <p:extLst>
      <p:ext uri="{BB962C8B-B14F-4D97-AF65-F5344CB8AC3E}">
        <p14:creationId xmlns:p14="http://schemas.microsoft.com/office/powerpoint/2010/main" val="1681591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070BA-5A58-C895-CAE5-45DAC3373924}"/>
              </a:ext>
            </a:extLst>
          </p:cNvPr>
          <p:cNvSpPr>
            <a:spLocks noGrp="1"/>
          </p:cNvSpPr>
          <p:nvPr>
            <p:ph type="title"/>
          </p:nvPr>
        </p:nvSpPr>
        <p:spPr/>
        <p:txBody>
          <a:bodyPr/>
          <a:lstStyle/>
          <a:p>
            <a:r>
              <a:rPr lang="de-DE" dirty="0"/>
              <a:t>Gestaltungsideen?</a:t>
            </a:r>
          </a:p>
        </p:txBody>
      </p:sp>
      <p:graphicFrame>
        <p:nvGraphicFramePr>
          <p:cNvPr id="5" name="Inhaltsplatzhalter 4">
            <a:extLst>
              <a:ext uri="{FF2B5EF4-FFF2-40B4-BE49-F238E27FC236}">
                <a16:creationId xmlns:a16="http://schemas.microsoft.com/office/drawing/2014/main" id="{AEA10482-0603-D1D4-2DEF-51C2F52C5917}"/>
              </a:ext>
            </a:extLst>
          </p:cNvPr>
          <p:cNvGraphicFramePr>
            <a:graphicFrameLocks noGrp="1"/>
          </p:cNvGraphicFramePr>
          <p:nvPr>
            <p:ph idx="1"/>
            <p:extLst>
              <p:ext uri="{D42A27DB-BD31-4B8C-83A1-F6EECF244321}">
                <p14:modId xmlns:p14="http://schemas.microsoft.com/office/powerpoint/2010/main" val="41185834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335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15252-6AB7-4399-1545-757BDDFF27EF}"/>
              </a:ext>
            </a:extLst>
          </p:cNvPr>
          <p:cNvSpPr>
            <a:spLocks noGrp="1"/>
          </p:cNvSpPr>
          <p:nvPr>
            <p:ph type="title"/>
          </p:nvPr>
        </p:nvSpPr>
        <p:spPr/>
        <p:txBody>
          <a:bodyPr/>
          <a:lstStyle/>
          <a:p>
            <a:r>
              <a:rPr lang="de-DE" dirty="0"/>
              <a:t>Steuerliche Freibeträge – 10 Jahresmythos</a:t>
            </a:r>
          </a:p>
        </p:txBody>
      </p:sp>
      <p:sp>
        <p:nvSpPr>
          <p:cNvPr id="9" name="Pfeil: nach rechts 8">
            <a:extLst>
              <a:ext uri="{FF2B5EF4-FFF2-40B4-BE49-F238E27FC236}">
                <a16:creationId xmlns:a16="http://schemas.microsoft.com/office/drawing/2014/main" id="{9391C585-5B6A-E094-0C46-B602BFEA3F1D}"/>
              </a:ext>
            </a:extLst>
          </p:cNvPr>
          <p:cNvSpPr/>
          <p:nvPr/>
        </p:nvSpPr>
        <p:spPr>
          <a:xfrm>
            <a:off x="1262129" y="3882689"/>
            <a:ext cx="9942491" cy="746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Legende: Linie 9">
            <a:extLst>
              <a:ext uri="{FF2B5EF4-FFF2-40B4-BE49-F238E27FC236}">
                <a16:creationId xmlns:a16="http://schemas.microsoft.com/office/drawing/2014/main" id="{451686F3-EC92-6B49-F484-BEB4EC2FA20E}"/>
              </a:ext>
            </a:extLst>
          </p:cNvPr>
          <p:cNvSpPr/>
          <p:nvPr/>
        </p:nvSpPr>
        <p:spPr>
          <a:xfrm>
            <a:off x="3400022" y="1812556"/>
            <a:ext cx="1828800" cy="1468191"/>
          </a:xfrm>
          <a:prstGeom prst="borderCallout1">
            <a:avLst>
              <a:gd name="adj1" fmla="val 18750"/>
              <a:gd name="adj2" fmla="val -8333"/>
              <a:gd name="adj3" fmla="val 140570"/>
              <a:gd name="adj4" fmla="val -7072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Schenkung 1  23.04.2013</a:t>
            </a:r>
          </a:p>
        </p:txBody>
      </p:sp>
      <p:sp>
        <p:nvSpPr>
          <p:cNvPr id="14" name="Legende: Linie 13">
            <a:extLst>
              <a:ext uri="{FF2B5EF4-FFF2-40B4-BE49-F238E27FC236}">
                <a16:creationId xmlns:a16="http://schemas.microsoft.com/office/drawing/2014/main" id="{67441058-30FF-42DA-646D-89E204A04066}"/>
              </a:ext>
            </a:extLst>
          </p:cNvPr>
          <p:cNvSpPr/>
          <p:nvPr/>
        </p:nvSpPr>
        <p:spPr>
          <a:xfrm>
            <a:off x="9116095" y="1770554"/>
            <a:ext cx="1828800" cy="1468191"/>
          </a:xfrm>
          <a:prstGeom prst="borderCallout1">
            <a:avLst>
              <a:gd name="adj1" fmla="val 18750"/>
              <a:gd name="adj2" fmla="val -8333"/>
              <a:gd name="adj3" fmla="val 140570"/>
              <a:gd name="adj4" fmla="val -7072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Schenkung 2 24.04.2013</a:t>
            </a:r>
          </a:p>
        </p:txBody>
      </p:sp>
      <mc:AlternateContent xmlns:mc="http://schemas.openxmlformats.org/markup-compatibility/2006" xmlns:p14="http://schemas.microsoft.com/office/powerpoint/2010/main">
        <mc:Choice Requires="p14">
          <p:contentPart p14:bwMode="auto" r:id="rId2">
            <p14:nvContentPartPr>
              <p14:cNvPr id="15" name="Freihand 14">
                <a:extLst>
                  <a:ext uri="{FF2B5EF4-FFF2-40B4-BE49-F238E27FC236}">
                    <a16:creationId xmlns:a16="http://schemas.microsoft.com/office/drawing/2014/main" id="{11B0AC35-10D6-56DC-5D81-56468A7EBFBD}"/>
                  </a:ext>
                </a:extLst>
              </p14:cNvPr>
              <p14:cNvContentPartPr/>
              <p14:nvPr/>
            </p14:nvContentPartPr>
            <p14:xfrm>
              <a:off x="4668739" y="3889171"/>
              <a:ext cx="1582920" cy="651240"/>
            </p14:xfrm>
          </p:contentPart>
        </mc:Choice>
        <mc:Fallback xmlns="">
          <p:pic>
            <p:nvPicPr>
              <p:cNvPr id="15" name="Freihand 14">
                <a:extLst>
                  <a:ext uri="{FF2B5EF4-FFF2-40B4-BE49-F238E27FC236}">
                    <a16:creationId xmlns:a16="http://schemas.microsoft.com/office/drawing/2014/main" id="{11B0AC35-10D6-56DC-5D81-56468A7EBFBD}"/>
                  </a:ext>
                </a:extLst>
              </p:cNvPr>
              <p:cNvPicPr/>
              <p:nvPr/>
            </p:nvPicPr>
            <p:blipFill>
              <a:blip r:embed="rId3"/>
              <a:stretch>
                <a:fillRect/>
              </a:stretch>
            </p:blipFill>
            <p:spPr>
              <a:xfrm>
                <a:off x="4660099" y="3880171"/>
                <a:ext cx="1600560" cy="668880"/>
              </a:xfrm>
              <a:prstGeom prst="rect">
                <a:avLst/>
              </a:prstGeom>
            </p:spPr>
          </p:pic>
        </mc:Fallback>
      </mc:AlternateContent>
      <p:sp>
        <p:nvSpPr>
          <p:cNvPr id="16" name="Pfeil: nach links und rechts 15">
            <a:extLst>
              <a:ext uri="{FF2B5EF4-FFF2-40B4-BE49-F238E27FC236}">
                <a16:creationId xmlns:a16="http://schemas.microsoft.com/office/drawing/2014/main" id="{14A0D409-35B6-8A60-9CEB-014A9F0FDD1D}"/>
              </a:ext>
            </a:extLst>
          </p:cNvPr>
          <p:cNvSpPr/>
          <p:nvPr/>
        </p:nvSpPr>
        <p:spPr>
          <a:xfrm>
            <a:off x="2125014" y="4829577"/>
            <a:ext cx="5640947" cy="746975"/>
          </a:xfrm>
          <a:prstGeom prst="lef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10 Jahre</a:t>
            </a:r>
          </a:p>
        </p:txBody>
      </p:sp>
    </p:spTree>
    <p:extLst>
      <p:ext uri="{BB962C8B-B14F-4D97-AF65-F5344CB8AC3E}">
        <p14:creationId xmlns:p14="http://schemas.microsoft.com/office/powerpoint/2010/main" val="1577248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FF4B7-841E-233A-E25B-36601F6DF8FD}"/>
              </a:ext>
            </a:extLst>
          </p:cNvPr>
          <p:cNvSpPr>
            <a:spLocks noGrp="1"/>
          </p:cNvSpPr>
          <p:nvPr>
            <p:ph type="title"/>
          </p:nvPr>
        </p:nvSpPr>
        <p:spPr/>
        <p:txBody>
          <a:bodyPr/>
          <a:lstStyle/>
          <a:p>
            <a:r>
              <a:rPr lang="de-DE" dirty="0"/>
              <a:t>Freibeträge</a:t>
            </a:r>
          </a:p>
        </p:txBody>
      </p:sp>
      <p:graphicFrame>
        <p:nvGraphicFramePr>
          <p:cNvPr id="4" name="Inhaltsplatzhalter 3">
            <a:extLst>
              <a:ext uri="{FF2B5EF4-FFF2-40B4-BE49-F238E27FC236}">
                <a16:creationId xmlns:a16="http://schemas.microsoft.com/office/drawing/2014/main" id="{046D302A-7340-3EC5-54DE-0CE9FC8A1F74}"/>
              </a:ext>
            </a:extLst>
          </p:cNvPr>
          <p:cNvGraphicFramePr>
            <a:graphicFrameLocks noGrp="1"/>
          </p:cNvGraphicFramePr>
          <p:nvPr>
            <p:ph idx="1"/>
            <p:extLst>
              <p:ext uri="{D42A27DB-BD31-4B8C-83A1-F6EECF244321}">
                <p14:modId xmlns:p14="http://schemas.microsoft.com/office/powerpoint/2010/main" val="8491804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37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59C12-AA72-CAF9-3D6C-A989015527D3}"/>
              </a:ext>
            </a:extLst>
          </p:cNvPr>
          <p:cNvSpPr>
            <a:spLocks noGrp="1"/>
          </p:cNvSpPr>
          <p:nvPr>
            <p:ph type="title"/>
          </p:nvPr>
        </p:nvSpPr>
        <p:spPr/>
        <p:txBody>
          <a:bodyPr/>
          <a:lstStyle/>
          <a:p>
            <a:r>
              <a:rPr lang="de-DE" dirty="0"/>
              <a:t>Anteil Deutscher mit Testament 2022</a:t>
            </a:r>
          </a:p>
        </p:txBody>
      </p:sp>
      <p:graphicFrame>
        <p:nvGraphicFramePr>
          <p:cNvPr id="8" name="Inhaltsplatzhalter 7">
            <a:extLst>
              <a:ext uri="{FF2B5EF4-FFF2-40B4-BE49-F238E27FC236}">
                <a16:creationId xmlns:a16="http://schemas.microsoft.com/office/drawing/2014/main" id="{1E8B9570-AB4E-0D39-FA11-8E5DEF12B2F0}"/>
              </a:ext>
            </a:extLst>
          </p:cNvPr>
          <p:cNvGraphicFramePr>
            <a:graphicFrameLocks noGrp="1"/>
          </p:cNvGraphicFramePr>
          <p:nvPr>
            <p:ph idx="1"/>
            <p:extLst>
              <p:ext uri="{D42A27DB-BD31-4B8C-83A1-F6EECF244321}">
                <p14:modId xmlns:p14="http://schemas.microsoft.com/office/powerpoint/2010/main" val="214680094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a:extLst>
              <a:ext uri="{FF2B5EF4-FFF2-40B4-BE49-F238E27FC236}">
                <a16:creationId xmlns:a16="http://schemas.microsoft.com/office/drawing/2014/main" id="{65A8C8BB-00FA-1C8A-4D04-43CEABD2EC96}"/>
              </a:ext>
            </a:extLst>
          </p:cNvPr>
          <p:cNvSpPr txBox="1"/>
          <p:nvPr/>
        </p:nvSpPr>
        <p:spPr>
          <a:xfrm>
            <a:off x="1365161" y="6272011"/>
            <a:ext cx="9697791" cy="246221"/>
          </a:xfrm>
          <a:prstGeom prst="rect">
            <a:avLst/>
          </a:prstGeom>
          <a:noFill/>
        </p:spPr>
        <p:txBody>
          <a:bodyPr wrap="square" rtlCol="0">
            <a:spAutoFit/>
          </a:bodyPr>
          <a:lstStyle/>
          <a:p>
            <a:r>
              <a:rPr lang="de-DE" sz="1000" dirty="0"/>
              <a:t>© Statista.de / Quelle: YouGov</a:t>
            </a:r>
          </a:p>
        </p:txBody>
      </p:sp>
    </p:spTree>
    <p:extLst>
      <p:ext uri="{BB962C8B-B14F-4D97-AF65-F5344CB8AC3E}">
        <p14:creationId xmlns:p14="http://schemas.microsoft.com/office/powerpoint/2010/main" val="2707316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85416-5C7C-B407-F14B-D5083F8280FF}"/>
              </a:ext>
            </a:extLst>
          </p:cNvPr>
          <p:cNvSpPr>
            <a:spLocks noGrp="1"/>
          </p:cNvSpPr>
          <p:nvPr>
            <p:ph type="title"/>
          </p:nvPr>
        </p:nvSpPr>
        <p:spPr/>
        <p:txBody>
          <a:bodyPr/>
          <a:lstStyle/>
          <a:p>
            <a:r>
              <a:rPr lang="de-DE" dirty="0"/>
              <a:t>Steuerliche Testamentsgestaltung</a:t>
            </a:r>
          </a:p>
        </p:txBody>
      </p:sp>
      <p:pic>
        <p:nvPicPr>
          <p:cNvPr id="5" name="Inhaltsplatzhalter 4" descr="Ein Bild, das Diagramm enthält.&#10;&#10;Automatisch generierte Beschreibung">
            <a:extLst>
              <a:ext uri="{FF2B5EF4-FFF2-40B4-BE49-F238E27FC236}">
                <a16:creationId xmlns:a16="http://schemas.microsoft.com/office/drawing/2014/main" id="{07CAB2B4-A011-BC84-5559-726801FC0B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8532" y="1177130"/>
            <a:ext cx="4000612" cy="5680870"/>
          </a:xfrm>
        </p:spPr>
      </p:pic>
    </p:spTree>
    <p:extLst>
      <p:ext uri="{BB962C8B-B14F-4D97-AF65-F5344CB8AC3E}">
        <p14:creationId xmlns:p14="http://schemas.microsoft.com/office/powerpoint/2010/main" val="520308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85416-5C7C-B407-F14B-D5083F8280FF}"/>
              </a:ext>
            </a:extLst>
          </p:cNvPr>
          <p:cNvSpPr>
            <a:spLocks noGrp="1"/>
          </p:cNvSpPr>
          <p:nvPr>
            <p:ph type="title"/>
          </p:nvPr>
        </p:nvSpPr>
        <p:spPr/>
        <p:txBody>
          <a:bodyPr/>
          <a:lstStyle/>
          <a:p>
            <a:r>
              <a:rPr lang="de-DE" dirty="0"/>
              <a:t>Steuerliche Testamentsgestaltung</a:t>
            </a:r>
          </a:p>
        </p:txBody>
      </p:sp>
      <p:pic>
        <p:nvPicPr>
          <p:cNvPr id="5" name="Inhaltsplatzhalter 4" descr="Ein Bild, das Diagramm enthält.&#10;&#10;Automatisch generierte Beschreibung">
            <a:extLst>
              <a:ext uri="{FF2B5EF4-FFF2-40B4-BE49-F238E27FC236}">
                <a16:creationId xmlns:a16="http://schemas.microsoft.com/office/drawing/2014/main" id="{07CAB2B4-A011-BC84-5559-726801FC0B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8532" y="1177130"/>
            <a:ext cx="4000612" cy="5680870"/>
          </a:xfrm>
        </p:spPr>
      </p:pic>
      <p:sp>
        <p:nvSpPr>
          <p:cNvPr id="3" name="Pfeil: nach links und rechts 2">
            <a:extLst>
              <a:ext uri="{FF2B5EF4-FFF2-40B4-BE49-F238E27FC236}">
                <a16:creationId xmlns:a16="http://schemas.microsoft.com/office/drawing/2014/main" id="{A07A3F44-05CC-C159-7D85-9695AEBDC4CF}"/>
              </a:ext>
            </a:extLst>
          </p:cNvPr>
          <p:cNvSpPr/>
          <p:nvPr/>
        </p:nvSpPr>
        <p:spPr>
          <a:xfrm>
            <a:off x="5254580" y="1906073"/>
            <a:ext cx="1416676" cy="283335"/>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 name="Pfeil: nach rechts gekrümmt 3">
            <a:extLst>
              <a:ext uri="{FF2B5EF4-FFF2-40B4-BE49-F238E27FC236}">
                <a16:creationId xmlns:a16="http://schemas.microsoft.com/office/drawing/2014/main" id="{D1CE00F6-6F46-6FA8-99CC-ABCD9924F530}"/>
              </a:ext>
            </a:extLst>
          </p:cNvPr>
          <p:cNvSpPr/>
          <p:nvPr/>
        </p:nvSpPr>
        <p:spPr>
          <a:xfrm>
            <a:off x="2807594" y="2047740"/>
            <a:ext cx="1249251" cy="2125015"/>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sp>
        <p:nvSpPr>
          <p:cNvPr id="6" name="Pfeil: nach links gekrümmt 5">
            <a:extLst>
              <a:ext uri="{FF2B5EF4-FFF2-40B4-BE49-F238E27FC236}">
                <a16:creationId xmlns:a16="http://schemas.microsoft.com/office/drawing/2014/main" id="{E0D8F909-D79E-C04B-257F-8E4BAEB62B2E}"/>
              </a:ext>
            </a:extLst>
          </p:cNvPr>
          <p:cNvSpPr/>
          <p:nvPr/>
        </p:nvSpPr>
        <p:spPr>
          <a:xfrm>
            <a:off x="7868991" y="1906073"/>
            <a:ext cx="1417102" cy="445609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sp>
        <p:nvSpPr>
          <p:cNvPr id="7" name="Textfeld 6">
            <a:extLst>
              <a:ext uri="{FF2B5EF4-FFF2-40B4-BE49-F238E27FC236}">
                <a16:creationId xmlns:a16="http://schemas.microsoft.com/office/drawing/2014/main" id="{AC24862A-1FD7-C7F9-ACB4-AD7FBF4554B9}"/>
              </a:ext>
            </a:extLst>
          </p:cNvPr>
          <p:cNvSpPr txBox="1"/>
          <p:nvPr/>
        </p:nvSpPr>
        <p:spPr>
          <a:xfrm>
            <a:off x="5370490" y="1510984"/>
            <a:ext cx="1184856" cy="369332"/>
          </a:xfrm>
          <a:prstGeom prst="rect">
            <a:avLst/>
          </a:prstGeom>
          <a:noFill/>
        </p:spPr>
        <p:txBody>
          <a:bodyPr wrap="square" rtlCol="0">
            <a:spAutoFit/>
          </a:bodyPr>
          <a:lstStyle/>
          <a:p>
            <a:r>
              <a:rPr lang="de-DE" b="1" dirty="0">
                <a:solidFill>
                  <a:schemeClr val="accent6">
                    <a:lumMod val="75000"/>
                  </a:schemeClr>
                </a:solidFill>
              </a:rPr>
              <a:t>500.000 €</a:t>
            </a:r>
          </a:p>
        </p:txBody>
      </p:sp>
      <p:sp>
        <p:nvSpPr>
          <p:cNvPr id="8" name="Textfeld 7">
            <a:extLst>
              <a:ext uri="{FF2B5EF4-FFF2-40B4-BE49-F238E27FC236}">
                <a16:creationId xmlns:a16="http://schemas.microsoft.com/office/drawing/2014/main" id="{ADE2A3AA-9624-CAFC-5765-DF74C91CD73F}"/>
              </a:ext>
            </a:extLst>
          </p:cNvPr>
          <p:cNvSpPr txBox="1"/>
          <p:nvPr/>
        </p:nvSpPr>
        <p:spPr>
          <a:xfrm>
            <a:off x="1380510" y="2925581"/>
            <a:ext cx="1427084" cy="369332"/>
          </a:xfrm>
          <a:prstGeom prst="rect">
            <a:avLst/>
          </a:prstGeom>
          <a:noFill/>
        </p:spPr>
        <p:txBody>
          <a:bodyPr wrap="square" rtlCol="0">
            <a:spAutoFit/>
          </a:bodyPr>
          <a:lstStyle/>
          <a:p>
            <a:r>
              <a:rPr lang="de-DE" b="1" dirty="0">
                <a:solidFill>
                  <a:schemeClr val="accent6">
                    <a:lumMod val="75000"/>
                  </a:schemeClr>
                </a:solidFill>
              </a:rPr>
              <a:t>je 400.000 €</a:t>
            </a:r>
          </a:p>
        </p:txBody>
      </p:sp>
      <p:sp>
        <p:nvSpPr>
          <p:cNvPr id="9" name="Textfeld 8">
            <a:extLst>
              <a:ext uri="{FF2B5EF4-FFF2-40B4-BE49-F238E27FC236}">
                <a16:creationId xmlns:a16="http://schemas.microsoft.com/office/drawing/2014/main" id="{FB8D3303-5363-9C6E-8C84-3895ED1F18C2}"/>
              </a:ext>
            </a:extLst>
          </p:cNvPr>
          <p:cNvSpPr txBox="1"/>
          <p:nvPr/>
        </p:nvSpPr>
        <p:spPr>
          <a:xfrm>
            <a:off x="9427761" y="3635284"/>
            <a:ext cx="1427084" cy="369332"/>
          </a:xfrm>
          <a:prstGeom prst="rect">
            <a:avLst/>
          </a:prstGeom>
          <a:noFill/>
        </p:spPr>
        <p:txBody>
          <a:bodyPr wrap="square" rtlCol="0">
            <a:spAutoFit/>
          </a:bodyPr>
          <a:lstStyle/>
          <a:p>
            <a:r>
              <a:rPr lang="de-DE" b="1" dirty="0">
                <a:solidFill>
                  <a:schemeClr val="accent6">
                    <a:lumMod val="75000"/>
                  </a:schemeClr>
                </a:solidFill>
              </a:rPr>
              <a:t>je 200.000 €</a:t>
            </a:r>
          </a:p>
        </p:txBody>
      </p:sp>
    </p:spTree>
    <p:extLst>
      <p:ext uri="{BB962C8B-B14F-4D97-AF65-F5344CB8AC3E}">
        <p14:creationId xmlns:p14="http://schemas.microsoft.com/office/powerpoint/2010/main" val="2170278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85416-5C7C-B407-F14B-D5083F8280FF}"/>
              </a:ext>
            </a:extLst>
          </p:cNvPr>
          <p:cNvSpPr>
            <a:spLocks noGrp="1"/>
          </p:cNvSpPr>
          <p:nvPr>
            <p:ph type="title"/>
          </p:nvPr>
        </p:nvSpPr>
        <p:spPr/>
        <p:txBody>
          <a:bodyPr/>
          <a:lstStyle/>
          <a:p>
            <a:r>
              <a:rPr lang="de-DE" dirty="0"/>
              <a:t>Steuerliche Testamentsgestaltung</a:t>
            </a:r>
          </a:p>
        </p:txBody>
      </p:sp>
      <p:pic>
        <p:nvPicPr>
          <p:cNvPr id="5" name="Inhaltsplatzhalter 4" descr="Ein Bild, das Diagramm enthält.&#10;&#10;Automatisch generierte Beschreibung">
            <a:extLst>
              <a:ext uri="{FF2B5EF4-FFF2-40B4-BE49-F238E27FC236}">
                <a16:creationId xmlns:a16="http://schemas.microsoft.com/office/drawing/2014/main" id="{07CAB2B4-A011-BC84-5559-726801FC0B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8532" y="1177130"/>
            <a:ext cx="4000612" cy="5680870"/>
          </a:xfrm>
        </p:spPr>
      </p:pic>
      <p:sp>
        <p:nvSpPr>
          <p:cNvPr id="3" name="Multiplikationszeichen 2">
            <a:extLst>
              <a:ext uri="{FF2B5EF4-FFF2-40B4-BE49-F238E27FC236}">
                <a16:creationId xmlns:a16="http://schemas.microsoft.com/office/drawing/2014/main" id="{E9456747-2B6B-A44B-686E-0BED213B8B06}"/>
              </a:ext>
            </a:extLst>
          </p:cNvPr>
          <p:cNvSpPr/>
          <p:nvPr/>
        </p:nvSpPr>
        <p:spPr>
          <a:xfrm>
            <a:off x="3679277" y="801710"/>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7" name="Pfeil: nach unten 6">
            <a:extLst>
              <a:ext uri="{FF2B5EF4-FFF2-40B4-BE49-F238E27FC236}">
                <a16:creationId xmlns:a16="http://schemas.microsoft.com/office/drawing/2014/main" id="{82BC08A7-B3D2-18CC-89B8-50D76A336916}"/>
              </a:ext>
            </a:extLst>
          </p:cNvPr>
          <p:cNvSpPr/>
          <p:nvPr/>
        </p:nvSpPr>
        <p:spPr>
          <a:xfrm>
            <a:off x="4571378" y="2527479"/>
            <a:ext cx="347730" cy="9015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8B987D58-493C-A168-6A48-7BC4970CC0F0}"/>
              </a:ext>
            </a:extLst>
          </p:cNvPr>
          <p:cNvSpPr/>
          <p:nvPr/>
        </p:nvSpPr>
        <p:spPr>
          <a:xfrm rot="18539993">
            <a:off x="5548675" y="2109055"/>
            <a:ext cx="347730" cy="232526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15A90DF2-422D-0904-162E-B5DA476B4ED2}"/>
              </a:ext>
            </a:extLst>
          </p:cNvPr>
          <p:cNvSpPr/>
          <p:nvPr/>
        </p:nvSpPr>
        <p:spPr>
          <a:xfrm rot="20690782">
            <a:off x="5126639" y="2464466"/>
            <a:ext cx="347730" cy="31562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gekrümmt 9">
            <a:extLst>
              <a:ext uri="{FF2B5EF4-FFF2-40B4-BE49-F238E27FC236}">
                <a16:creationId xmlns:a16="http://schemas.microsoft.com/office/drawing/2014/main" id="{15252697-7BBA-8316-BEEA-4E61A20A0025}"/>
              </a:ext>
            </a:extLst>
          </p:cNvPr>
          <p:cNvSpPr/>
          <p:nvPr/>
        </p:nvSpPr>
        <p:spPr>
          <a:xfrm>
            <a:off x="8020239" y="2014224"/>
            <a:ext cx="1103501" cy="2514922"/>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tx1"/>
              </a:solidFill>
            </a:endParaRPr>
          </a:p>
        </p:txBody>
      </p:sp>
      <p:sp>
        <p:nvSpPr>
          <p:cNvPr id="12" name="Pfeil: nach links gekrümmt 11">
            <a:extLst>
              <a:ext uri="{FF2B5EF4-FFF2-40B4-BE49-F238E27FC236}">
                <a16:creationId xmlns:a16="http://schemas.microsoft.com/office/drawing/2014/main" id="{52CF951C-7FFE-897C-26F8-4712283E0E4F}"/>
              </a:ext>
            </a:extLst>
          </p:cNvPr>
          <p:cNvSpPr/>
          <p:nvPr/>
        </p:nvSpPr>
        <p:spPr>
          <a:xfrm rot="16442058">
            <a:off x="5394919" y="-426077"/>
            <a:ext cx="1103501" cy="2514922"/>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626533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2F91A-3C9A-D250-5425-C8812D0FF8A8}"/>
              </a:ext>
            </a:extLst>
          </p:cNvPr>
          <p:cNvSpPr>
            <a:spLocks noGrp="1"/>
          </p:cNvSpPr>
          <p:nvPr>
            <p:ph type="title"/>
          </p:nvPr>
        </p:nvSpPr>
        <p:spPr/>
        <p:txBody>
          <a:bodyPr/>
          <a:lstStyle/>
          <a:p>
            <a:r>
              <a:rPr lang="de-DE" dirty="0"/>
              <a:t>Steuerliche Testamentsgestaltung</a:t>
            </a:r>
          </a:p>
        </p:txBody>
      </p:sp>
      <p:graphicFrame>
        <p:nvGraphicFramePr>
          <p:cNvPr id="4" name="Inhaltsplatzhalter 3">
            <a:extLst>
              <a:ext uri="{FF2B5EF4-FFF2-40B4-BE49-F238E27FC236}">
                <a16:creationId xmlns:a16="http://schemas.microsoft.com/office/drawing/2014/main" id="{B72E24E9-97E0-3A51-93E6-B7F8892C88F7}"/>
              </a:ext>
            </a:extLst>
          </p:cNvPr>
          <p:cNvGraphicFramePr>
            <a:graphicFrameLocks noGrp="1"/>
          </p:cNvGraphicFramePr>
          <p:nvPr>
            <p:ph idx="1"/>
            <p:extLst>
              <p:ext uri="{D42A27DB-BD31-4B8C-83A1-F6EECF244321}">
                <p14:modId xmlns:p14="http://schemas.microsoft.com/office/powerpoint/2010/main" val="37241639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924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7753C-3C9F-3CEA-99F3-2855F43BF14A}"/>
              </a:ext>
            </a:extLst>
          </p:cNvPr>
          <p:cNvSpPr>
            <a:spLocks noGrp="1"/>
          </p:cNvSpPr>
          <p:nvPr>
            <p:ph type="title"/>
          </p:nvPr>
        </p:nvSpPr>
        <p:spPr/>
        <p:txBody>
          <a:bodyPr/>
          <a:lstStyle/>
          <a:p>
            <a:r>
              <a:rPr lang="de-DE" dirty="0"/>
              <a:t>Szenario</a:t>
            </a:r>
          </a:p>
        </p:txBody>
      </p:sp>
      <p:graphicFrame>
        <p:nvGraphicFramePr>
          <p:cNvPr id="4" name="Inhaltsplatzhalter 3">
            <a:extLst>
              <a:ext uri="{FF2B5EF4-FFF2-40B4-BE49-F238E27FC236}">
                <a16:creationId xmlns:a16="http://schemas.microsoft.com/office/drawing/2014/main" id="{76C89763-2F44-914A-8C02-FFE7C54C7F94}"/>
              </a:ext>
            </a:extLst>
          </p:cNvPr>
          <p:cNvGraphicFramePr>
            <a:graphicFrameLocks noGrp="1"/>
          </p:cNvGraphicFramePr>
          <p:nvPr>
            <p:ph idx="1"/>
            <p:extLst>
              <p:ext uri="{D42A27DB-BD31-4B8C-83A1-F6EECF244321}">
                <p14:modId xmlns:p14="http://schemas.microsoft.com/office/powerpoint/2010/main" val="15721575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103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Diagramm enthält.&#10;&#10;Automatisch generierte Beschreibung">
            <a:extLst>
              <a:ext uri="{FF2B5EF4-FFF2-40B4-BE49-F238E27FC236}">
                <a16:creationId xmlns:a16="http://schemas.microsoft.com/office/drawing/2014/main" id="{07CAB2B4-A011-BC84-5559-726801FC0B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8532" y="1177130"/>
            <a:ext cx="4000612" cy="5680870"/>
          </a:xfrm>
        </p:spPr>
      </p:pic>
      <p:sp>
        <p:nvSpPr>
          <p:cNvPr id="3" name="Multiplikationszeichen 2">
            <a:extLst>
              <a:ext uri="{FF2B5EF4-FFF2-40B4-BE49-F238E27FC236}">
                <a16:creationId xmlns:a16="http://schemas.microsoft.com/office/drawing/2014/main" id="{E9456747-2B6B-A44B-686E-0BED213B8B06}"/>
              </a:ext>
            </a:extLst>
          </p:cNvPr>
          <p:cNvSpPr/>
          <p:nvPr/>
        </p:nvSpPr>
        <p:spPr>
          <a:xfrm>
            <a:off x="3679277" y="801710"/>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7" name="Pfeil: nach unten 6">
            <a:extLst>
              <a:ext uri="{FF2B5EF4-FFF2-40B4-BE49-F238E27FC236}">
                <a16:creationId xmlns:a16="http://schemas.microsoft.com/office/drawing/2014/main" id="{82BC08A7-B3D2-18CC-89B8-50D76A336916}"/>
              </a:ext>
            </a:extLst>
          </p:cNvPr>
          <p:cNvSpPr/>
          <p:nvPr/>
        </p:nvSpPr>
        <p:spPr>
          <a:xfrm>
            <a:off x="4571378" y="2527479"/>
            <a:ext cx="347730" cy="90152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8B987D58-493C-A168-6A48-7BC4970CC0F0}"/>
              </a:ext>
            </a:extLst>
          </p:cNvPr>
          <p:cNvSpPr/>
          <p:nvPr/>
        </p:nvSpPr>
        <p:spPr>
          <a:xfrm rot="18539993">
            <a:off x="5548675" y="2109055"/>
            <a:ext cx="347730" cy="232526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15A90DF2-422D-0904-162E-B5DA476B4ED2}"/>
              </a:ext>
            </a:extLst>
          </p:cNvPr>
          <p:cNvSpPr/>
          <p:nvPr/>
        </p:nvSpPr>
        <p:spPr>
          <a:xfrm rot="20690782">
            <a:off x="5126639" y="2464466"/>
            <a:ext cx="347730" cy="31562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gekrümmt 9">
            <a:extLst>
              <a:ext uri="{FF2B5EF4-FFF2-40B4-BE49-F238E27FC236}">
                <a16:creationId xmlns:a16="http://schemas.microsoft.com/office/drawing/2014/main" id="{15252697-7BBA-8316-BEEA-4E61A20A0025}"/>
              </a:ext>
            </a:extLst>
          </p:cNvPr>
          <p:cNvSpPr/>
          <p:nvPr/>
        </p:nvSpPr>
        <p:spPr>
          <a:xfrm>
            <a:off x="8020239" y="2014224"/>
            <a:ext cx="1103501" cy="2514922"/>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tx1"/>
              </a:solidFill>
            </a:endParaRPr>
          </a:p>
        </p:txBody>
      </p:sp>
      <p:sp>
        <p:nvSpPr>
          <p:cNvPr id="12" name="Pfeil: nach links gekrümmt 11">
            <a:extLst>
              <a:ext uri="{FF2B5EF4-FFF2-40B4-BE49-F238E27FC236}">
                <a16:creationId xmlns:a16="http://schemas.microsoft.com/office/drawing/2014/main" id="{52CF951C-7FFE-897C-26F8-4712283E0E4F}"/>
              </a:ext>
            </a:extLst>
          </p:cNvPr>
          <p:cNvSpPr/>
          <p:nvPr/>
        </p:nvSpPr>
        <p:spPr>
          <a:xfrm rot="16442058">
            <a:off x="5394919" y="-426077"/>
            <a:ext cx="1103501" cy="2514922"/>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tx1"/>
              </a:solidFill>
            </a:endParaRPr>
          </a:p>
        </p:txBody>
      </p:sp>
      <p:pic>
        <p:nvPicPr>
          <p:cNvPr id="6" name="Grafik 5">
            <a:extLst>
              <a:ext uri="{FF2B5EF4-FFF2-40B4-BE49-F238E27FC236}">
                <a16:creationId xmlns:a16="http://schemas.microsoft.com/office/drawing/2014/main" id="{35214F2F-8482-7C99-8025-F8BD400ED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013" y="119886"/>
            <a:ext cx="857692" cy="926307"/>
          </a:xfrm>
          <a:prstGeom prst="rect">
            <a:avLst/>
          </a:prstGeom>
        </p:spPr>
      </p:pic>
      <p:grpSp>
        <p:nvGrpSpPr>
          <p:cNvPr id="17" name="Gruppieren 16">
            <a:extLst>
              <a:ext uri="{FF2B5EF4-FFF2-40B4-BE49-F238E27FC236}">
                <a16:creationId xmlns:a16="http://schemas.microsoft.com/office/drawing/2014/main" id="{AC4257A1-65D3-2429-A3A1-848B402C62B9}"/>
              </a:ext>
            </a:extLst>
          </p:cNvPr>
          <p:cNvGrpSpPr/>
          <p:nvPr/>
        </p:nvGrpSpPr>
        <p:grpSpPr>
          <a:xfrm>
            <a:off x="5602219" y="35731"/>
            <a:ext cx="470520" cy="248400"/>
            <a:chOff x="5602219" y="35731"/>
            <a:chExt cx="470520" cy="248400"/>
          </a:xfrm>
        </p:grpSpPr>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C838F595-E8EC-2C78-10CE-8C156827E1D8}"/>
                    </a:ext>
                  </a:extLst>
                </p14:cNvPr>
                <p14:cNvContentPartPr/>
                <p14:nvPr/>
              </p14:nvContentPartPr>
              <p14:xfrm>
                <a:off x="5602219" y="269371"/>
                <a:ext cx="470520" cy="14760"/>
              </p14:xfrm>
            </p:contentPart>
          </mc:Choice>
          <mc:Fallback xmlns="">
            <p:pic>
              <p:nvPicPr>
                <p:cNvPr id="14" name="Freihand 13">
                  <a:extLst>
                    <a:ext uri="{FF2B5EF4-FFF2-40B4-BE49-F238E27FC236}">
                      <a16:creationId xmlns:a16="http://schemas.microsoft.com/office/drawing/2014/main" id="{C838F595-E8EC-2C78-10CE-8C156827E1D8}"/>
                    </a:ext>
                  </a:extLst>
                </p:cNvPr>
                <p:cNvPicPr/>
                <p:nvPr/>
              </p:nvPicPr>
              <p:blipFill>
                <a:blip r:embed="rId6"/>
                <a:stretch>
                  <a:fillRect/>
                </a:stretch>
              </p:blipFill>
              <p:spPr>
                <a:xfrm>
                  <a:off x="5593219" y="260731"/>
                  <a:ext cx="488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a:extLst>
                    <a:ext uri="{FF2B5EF4-FFF2-40B4-BE49-F238E27FC236}">
                      <a16:creationId xmlns:a16="http://schemas.microsoft.com/office/drawing/2014/main" id="{19C7EF93-D796-E6F9-92B5-ED65F3681B98}"/>
                    </a:ext>
                  </a:extLst>
                </p14:cNvPr>
                <p14:cNvContentPartPr/>
                <p14:nvPr/>
              </p14:nvContentPartPr>
              <p14:xfrm>
                <a:off x="5689699" y="35731"/>
                <a:ext cx="286920" cy="196200"/>
              </p14:xfrm>
            </p:contentPart>
          </mc:Choice>
          <mc:Fallback xmlns="">
            <p:pic>
              <p:nvPicPr>
                <p:cNvPr id="15" name="Freihand 14">
                  <a:extLst>
                    <a:ext uri="{FF2B5EF4-FFF2-40B4-BE49-F238E27FC236}">
                      <a16:creationId xmlns:a16="http://schemas.microsoft.com/office/drawing/2014/main" id="{19C7EF93-D796-E6F9-92B5-ED65F3681B98}"/>
                    </a:ext>
                  </a:extLst>
                </p:cNvPr>
                <p:cNvPicPr/>
                <p:nvPr/>
              </p:nvPicPr>
              <p:blipFill>
                <a:blip r:embed="rId8"/>
                <a:stretch>
                  <a:fillRect/>
                </a:stretch>
              </p:blipFill>
              <p:spPr>
                <a:xfrm>
                  <a:off x="5680699" y="27091"/>
                  <a:ext cx="304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F25EC136-EAF1-867B-564C-9F9D1A4EF4D1}"/>
                    </a:ext>
                  </a:extLst>
                </p14:cNvPr>
                <p14:cNvContentPartPr/>
                <p14:nvPr/>
              </p14:nvContentPartPr>
              <p14:xfrm>
                <a:off x="5725339" y="102691"/>
                <a:ext cx="228600" cy="108360"/>
              </p14:xfrm>
            </p:contentPart>
          </mc:Choice>
          <mc:Fallback xmlns="">
            <p:pic>
              <p:nvPicPr>
                <p:cNvPr id="16" name="Freihand 15">
                  <a:extLst>
                    <a:ext uri="{FF2B5EF4-FFF2-40B4-BE49-F238E27FC236}">
                      <a16:creationId xmlns:a16="http://schemas.microsoft.com/office/drawing/2014/main" id="{F25EC136-EAF1-867B-564C-9F9D1A4EF4D1}"/>
                    </a:ext>
                  </a:extLst>
                </p:cNvPr>
                <p:cNvPicPr/>
                <p:nvPr/>
              </p:nvPicPr>
              <p:blipFill>
                <a:blip r:embed="rId10"/>
                <a:stretch>
                  <a:fillRect/>
                </a:stretch>
              </p:blipFill>
              <p:spPr>
                <a:xfrm>
                  <a:off x="5716699" y="93691"/>
                  <a:ext cx="246240" cy="126000"/>
                </a:xfrm>
                <a:prstGeom prst="rect">
                  <a:avLst/>
                </a:prstGeom>
              </p:spPr>
            </p:pic>
          </mc:Fallback>
        </mc:AlternateContent>
      </p:grpSp>
      <p:grpSp>
        <p:nvGrpSpPr>
          <p:cNvPr id="22" name="Gruppieren 21">
            <a:extLst>
              <a:ext uri="{FF2B5EF4-FFF2-40B4-BE49-F238E27FC236}">
                <a16:creationId xmlns:a16="http://schemas.microsoft.com/office/drawing/2014/main" id="{8C0A2BCA-8B4A-5CE9-596F-64589BC193E4}"/>
              </a:ext>
            </a:extLst>
          </p:cNvPr>
          <p:cNvGrpSpPr/>
          <p:nvPr/>
        </p:nvGrpSpPr>
        <p:grpSpPr>
          <a:xfrm>
            <a:off x="5755939" y="1210411"/>
            <a:ext cx="851400" cy="2244240"/>
            <a:chOff x="5755939" y="1210411"/>
            <a:chExt cx="851400" cy="2244240"/>
          </a:xfrm>
        </p:grpSpPr>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5671FD6B-EE6C-5845-E411-529706D93A01}"/>
                    </a:ext>
                  </a:extLst>
                </p14:cNvPr>
                <p14:cNvContentPartPr/>
                <p14:nvPr/>
              </p14:nvContentPartPr>
              <p14:xfrm>
                <a:off x="5942059" y="1210411"/>
                <a:ext cx="665280" cy="2089440"/>
              </p14:xfrm>
            </p:contentPart>
          </mc:Choice>
          <mc:Fallback xmlns="">
            <p:pic>
              <p:nvPicPr>
                <p:cNvPr id="18" name="Freihand 17">
                  <a:extLst>
                    <a:ext uri="{FF2B5EF4-FFF2-40B4-BE49-F238E27FC236}">
                      <a16:creationId xmlns:a16="http://schemas.microsoft.com/office/drawing/2014/main" id="{5671FD6B-EE6C-5845-E411-529706D93A01}"/>
                    </a:ext>
                  </a:extLst>
                </p:cNvPr>
                <p:cNvPicPr/>
                <p:nvPr/>
              </p:nvPicPr>
              <p:blipFill>
                <a:blip r:embed="rId12"/>
                <a:stretch>
                  <a:fillRect/>
                </a:stretch>
              </p:blipFill>
              <p:spPr>
                <a:xfrm>
                  <a:off x="5933419" y="1201771"/>
                  <a:ext cx="682920" cy="210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85C735E7-6A4B-73D0-AE42-80648A25EB9A}"/>
                    </a:ext>
                  </a:extLst>
                </p14:cNvPr>
                <p14:cNvContentPartPr/>
                <p14:nvPr/>
              </p14:nvContentPartPr>
              <p14:xfrm>
                <a:off x="5755939" y="3077731"/>
                <a:ext cx="397080" cy="376920"/>
              </p14:xfrm>
            </p:contentPart>
          </mc:Choice>
          <mc:Fallback xmlns="">
            <p:pic>
              <p:nvPicPr>
                <p:cNvPr id="19" name="Freihand 18">
                  <a:extLst>
                    <a:ext uri="{FF2B5EF4-FFF2-40B4-BE49-F238E27FC236}">
                      <a16:creationId xmlns:a16="http://schemas.microsoft.com/office/drawing/2014/main" id="{85C735E7-6A4B-73D0-AE42-80648A25EB9A}"/>
                    </a:ext>
                  </a:extLst>
                </p:cNvPr>
                <p:cNvPicPr/>
                <p:nvPr/>
              </p:nvPicPr>
              <p:blipFill>
                <a:blip r:embed="rId14"/>
                <a:stretch>
                  <a:fillRect/>
                </a:stretch>
              </p:blipFill>
              <p:spPr>
                <a:xfrm>
                  <a:off x="5746939" y="3068731"/>
                  <a:ext cx="4147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A997F35C-68DC-6E23-ED82-612803313A2E}"/>
                    </a:ext>
                  </a:extLst>
                </p14:cNvPr>
                <p14:cNvContentPartPr/>
                <p14:nvPr/>
              </p14:nvContentPartPr>
              <p14:xfrm>
                <a:off x="5924059" y="3168091"/>
                <a:ext cx="147600" cy="253080"/>
              </p14:xfrm>
            </p:contentPart>
          </mc:Choice>
          <mc:Fallback xmlns="">
            <p:pic>
              <p:nvPicPr>
                <p:cNvPr id="20" name="Freihand 19">
                  <a:extLst>
                    <a:ext uri="{FF2B5EF4-FFF2-40B4-BE49-F238E27FC236}">
                      <a16:creationId xmlns:a16="http://schemas.microsoft.com/office/drawing/2014/main" id="{A997F35C-68DC-6E23-ED82-612803313A2E}"/>
                    </a:ext>
                  </a:extLst>
                </p:cNvPr>
                <p:cNvPicPr/>
                <p:nvPr/>
              </p:nvPicPr>
              <p:blipFill>
                <a:blip r:embed="rId16"/>
                <a:stretch>
                  <a:fillRect/>
                </a:stretch>
              </p:blipFill>
              <p:spPr>
                <a:xfrm>
                  <a:off x="5915059" y="3159451"/>
                  <a:ext cx="1652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021920D6-158B-018F-E794-417990ED9192}"/>
                    </a:ext>
                  </a:extLst>
                </p14:cNvPr>
                <p14:cNvContentPartPr/>
                <p14:nvPr/>
              </p14:nvContentPartPr>
              <p14:xfrm>
                <a:off x="5865739" y="3322531"/>
                <a:ext cx="91440" cy="79200"/>
              </p14:xfrm>
            </p:contentPart>
          </mc:Choice>
          <mc:Fallback xmlns="">
            <p:pic>
              <p:nvPicPr>
                <p:cNvPr id="21" name="Freihand 20">
                  <a:extLst>
                    <a:ext uri="{FF2B5EF4-FFF2-40B4-BE49-F238E27FC236}">
                      <a16:creationId xmlns:a16="http://schemas.microsoft.com/office/drawing/2014/main" id="{021920D6-158B-018F-E794-417990ED9192}"/>
                    </a:ext>
                  </a:extLst>
                </p:cNvPr>
                <p:cNvPicPr/>
                <p:nvPr/>
              </p:nvPicPr>
              <p:blipFill>
                <a:blip r:embed="rId18"/>
                <a:stretch>
                  <a:fillRect/>
                </a:stretch>
              </p:blipFill>
              <p:spPr>
                <a:xfrm>
                  <a:off x="5856739" y="3313891"/>
                  <a:ext cx="109080" cy="96840"/>
                </a:xfrm>
                <a:prstGeom prst="rect">
                  <a:avLst/>
                </a:prstGeom>
              </p:spPr>
            </p:pic>
          </mc:Fallback>
        </mc:AlternateContent>
      </p:grpSp>
    </p:spTree>
    <p:extLst>
      <p:ext uri="{BB962C8B-B14F-4D97-AF65-F5344CB8AC3E}">
        <p14:creationId xmlns:p14="http://schemas.microsoft.com/office/powerpoint/2010/main" val="2137600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31FCB-CD3C-AD40-A4A9-A225D91E7C55}"/>
              </a:ext>
            </a:extLst>
          </p:cNvPr>
          <p:cNvSpPr>
            <a:spLocks noGrp="1"/>
          </p:cNvSpPr>
          <p:nvPr>
            <p:ph type="title"/>
          </p:nvPr>
        </p:nvSpPr>
        <p:spPr/>
        <p:txBody>
          <a:bodyPr/>
          <a:lstStyle/>
          <a:p>
            <a:r>
              <a:rPr lang="de-DE" dirty="0"/>
              <a:t>Kosten-Nutzen-Rechnung</a:t>
            </a:r>
          </a:p>
        </p:txBody>
      </p:sp>
      <p:graphicFrame>
        <p:nvGraphicFramePr>
          <p:cNvPr id="6" name="Tabelle 6">
            <a:extLst>
              <a:ext uri="{FF2B5EF4-FFF2-40B4-BE49-F238E27FC236}">
                <a16:creationId xmlns:a16="http://schemas.microsoft.com/office/drawing/2014/main" id="{D38A4C76-0F45-A892-E57C-542136843DC5}"/>
              </a:ext>
            </a:extLst>
          </p:cNvPr>
          <p:cNvGraphicFramePr>
            <a:graphicFrameLocks noGrp="1"/>
          </p:cNvGraphicFramePr>
          <p:nvPr>
            <p:ph idx="1"/>
            <p:extLst>
              <p:ext uri="{D42A27DB-BD31-4B8C-83A1-F6EECF244321}">
                <p14:modId xmlns:p14="http://schemas.microsoft.com/office/powerpoint/2010/main" val="2720607325"/>
              </p:ext>
            </p:extLst>
          </p:nvPr>
        </p:nvGraphicFramePr>
        <p:xfrm>
          <a:off x="838200" y="1825625"/>
          <a:ext cx="10515597" cy="4144520"/>
        </p:xfrm>
        <a:graphic>
          <a:graphicData uri="http://schemas.openxmlformats.org/drawingml/2006/table">
            <a:tbl>
              <a:tblPr firstRow="1" bandRow="1">
                <a:tableStyleId>{69CF1AB2-1976-4502-BF36-3FF5EA218861}</a:tableStyleId>
              </a:tblPr>
              <a:tblGrid>
                <a:gridCol w="3505199">
                  <a:extLst>
                    <a:ext uri="{9D8B030D-6E8A-4147-A177-3AD203B41FA5}">
                      <a16:colId xmlns:a16="http://schemas.microsoft.com/office/drawing/2014/main" val="474905189"/>
                    </a:ext>
                  </a:extLst>
                </a:gridCol>
                <a:gridCol w="3505199">
                  <a:extLst>
                    <a:ext uri="{9D8B030D-6E8A-4147-A177-3AD203B41FA5}">
                      <a16:colId xmlns:a16="http://schemas.microsoft.com/office/drawing/2014/main" val="3036599788"/>
                    </a:ext>
                  </a:extLst>
                </a:gridCol>
                <a:gridCol w="3505199">
                  <a:extLst>
                    <a:ext uri="{9D8B030D-6E8A-4147-A177-3AD203B41FA5}">
                      <a16:colId xmlns:a16="http://schemas.microsoft.com/office/drawing/2014/main" val="3304916356"/>
                    </a:ext>
                  </a:extLst>
                </a:gridCol>
              </a:tblGrid>
              <a:tr h="370840">
                <a:tc>
                  <a:txBody>
                    <a:bodyPr/>
                    <a:lstStyle/>
                    <a:p>
                      <a:pPr algn="l" fontAlgn="b"/>
                      <a:r>
                        <a:rPr lang="de-DE" sz="2000" b="0" u="none" strike="noStrike" dirty="0">
                          <a:solidFill>
                            <a:srgbClr val="000000"/>
                          </a:solidFill>
                          <a:effectLst/>
                        </a:rPr>
                        <a:t>Steuer ohne Gestaltung</a:t>
                      </a:r>
                      <a:endParaRPr lang="de-D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0" u="none" strike="noStrike" dirty="0">
                          <a:solidFill>
                            <a:srgbClr val="000000"/>
                          </a:solidFill>
                          <a:effectLst/>
                        </a:rPr>
                        <a:t>70.000 €</a:t>
                      </a:r>
                      <a:endParaRPr lang="de-D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2983819"/>
                  </a:ext>
                </a:extLst>
              </a:tr>
              <a:tr h="370840">
                <a:tc>
                  <a:txBody>
                    <a:bodyPr/>
                    <a:lstStyle/>
                    <a:p>
                      <a:pPr algn="l" fontAlgn="b"/>
                      <a:r>
                        <a:rPr lang="de-DE" sz="2000" b="0" u="none" strike="noStrike">
                          <a:solidFill>
                            <a:srgbClr val="000000"/>
                          </a:solidFill>
                          <a:effectLst/>
                        </a:rPr>
                        <a:t>Steuer mit Gestaltung</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0" u="none" strike="noStrike">
                          <a:solidFill>
                            <a:srgbClr val="000000"/>
                          </a:solidFill>
                          <a:effectLst/>
                        </a:rPr>
                        <a:t>0 €</a:t>
                      </a:r>
                      <a:endParaRPr lang="de-D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6037368"/>
                  </a:ext>
                </a:extLst>
              </a:tr>
              <a:tr h="436120">
                <a:tc>
                  <a:txBody>
                    <a:bodyPr/>
                    <a:lstStyle/>
                    <a:p>
                      <a:pPr algn="l" fontAlgn="b"/>
                      <a:r>
                        <a:rPr lang="de-DE" sz="2000" b="0" u="none" strike="noStrike">
                          <a:solidFill>
                            <a:srgbClr val="000000"/>
                          </a:solidFill>
                          <a:effectLst/>
                        </a:rPr>
                        <a:t>Gestaltungskosten</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0869129"/>
                  </a:ext>
                </a:extLst>
              </a:tr>
              <a:tr h="370840">
                <a:tc>
                  <a:txBody>
                    <a:bodyPr/>
                    <a:lstStyle/>
                    <a:p>
                      <a:pPr algn="l" fontAlgn="b"/>
                      <a:r>
                        <a:rPr lang="de-DE" sz="2000" b="0" u="none" strike="noStrike">
                          <a:solidFill>
                            <a:srgbClr val="000000"/>
                          </a:solidFill>
                          <a:effectLst/>
                        </a:rPr>
                        <a:t>Notar</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0" u="none" strike="noStrike">
                          <a:solidFill>
                            <a:srgbClr val="000000"/>
                          </a:solidFill>
                          <a:effectLst/>
                        </a:rPr>
                        <a:t>2.000 €</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1020172"/>
                  </a:ext>
                </a:extLst>
              </a:tr>
              <a:tr h="370840">
                <a:tc>
                  <a:txBody>
                    <a:bodyPr/>
                    <a:lstStyle/>
                    <a:p>
                      <a:pPr algn="l" fontAlgn="b"/>
                      <a:r>
                        <a:rPr lang="de-DE" sz="2000" b="0" u="none" strike="noStrike">
                          <a:solidFill>
                            <a:srgbClr val="000000"/>
                          </a:solidFill>
                          <a:effectLst/>
                        </a:rPr>
                        <a:t>Gericht u.ä.</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0" u="none" strike="noStrike">
                          <a:solidFill>
                            <a:srgbClr val="000000"/>
                          </a:solidFill>
                          <a:effectLst/>
                        </a:rPr>
                        <a:t>2.000 €</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5248882"/>
                  </a:ext>
                </a:extLst>
              </a:tr>
              <a:tr h="370840">
                <a:tc>
                  <a:txBody>
                    <a:bodyPr/>
                    <a:lstStyle/>
                    <a:p>
                      <a:pPr algn="l" fontAlgn="b"/>
                      <a:r>
                        <a:rPr lang="de-DE" sz="2000" b="0" u="none" strike="noStrike">
                          <a:solidFill>
                            <a:srgbClr val="000000"/>
                          </a:solidFill>
                          <a:effectLst/>
                        </a:rPr>
                        <a:t>Steuerberater</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0" u="none" strike="noStrike">
                          <a:solidFill>
                            <a:srgbClr val="000000"/>
                          </a:solidFill>
                          <a:effectLst/>
                        </a:rPr>
                        <a:t>4.500 €</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3155496"/>
                  </a:ext>
                </a:extLst>
              </a:tr>
              <a:tr h="370840">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0" u="none" strike="noStrike">
                          <a:solidFill>
                            <a:srgbClr val="000000"/>
                          </a:solidFill>
                          <a:effectLst/>
                        </a:rPr>
                        <a:t>8.500 €</a:t>
                      </a:r>
                      <a:endParaRPr lang="de-D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5938821"/>
                  </a:ext>
                </a:extLst>
              </a:tr>
              <a:tr h="370840">
                <a:tc>
                  <a:txBody>
                    <a:bodyPr/>
                    <a:lstStyle/>
                    <a:p>
                      <a:pPr algn="l" fontAlgn="b"/>
                      <a:r>
                        <a:rPr lang="de-DE" sz="2000" b="0" u="none" strike="noStrike" dirty="0">
                          <a:solidFill>
                            <a:srgbClr val="000000"/>
                          </a:solidFill>
                          <a:effectLst/>
                        </a:rPr>
                        <a:t>Erbschein</a:t>
                      </a:r>
                      <a:endParaRPr lang="de-D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0110030"/>
                  </a:ext>
                </a:extLst>
              </a:tr>
              <a:tr h="370840">
                <a:tc>
                  <a:txBody>
                    <a:bodyPr/>
                    <a:lstStyle/>
                    <a:p>
                      <a:pPr algn="l" fontAlgn="b"/>
                      <a:r>
                        <a:rPr lang="de-DE" sz="2000" b="0" u="none" strike="noStrike">
                          <a:solidFill>
                            <a:srgbClr val="000000"/>
                          </a:solidFill>
                          <a:effectLst/>
                        </a:rPr>
                        <a:t>ohne Gestaltung</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0" u="none" strike="noStrike">
                          <a:solidFill>
                            <a:srgbClr val="000000"/>
                          </a:solidFill>
                          <a:effectLst/>
                        </a:rPr>
                        <a:t>3.500 €</a:t>
                      </a:r>
                      <a:endParaRPr lang="de-D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192222"/>
                  </a:ext>
                </a:extLst>
              </a:tr>
              <a:tr h="370840">
                <a:tc>
                  <a:txBody>
                    <a:bodyPr/>
                    <a:lstStyle/>
                    <a:p>
                      <a:pPr algn="l" fontAlgn="b"/>
                      <a:r>
                        <a:rPr lang="de-DE" sz="2000" b="0" u="none" strike="noStrike">
                          <a:solidFill>
                            <a:srgbClr val="000000"/>
                          </a:solidFill>
                          <a:effectLst/>
                        </a:rPr>
                        <a:t>mit Gestaltung</a:t>
                      </a:r>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0" u="none" strike="noStrike">
                          <a:solidFill>
                            <a:srgbClr val="000000"/>
                          </a:solidFill>
                          <a:effectLst/>
                        </a:rPr>
                        <a:t>0 €</a:t>
                      </a:r>
                      <a:endParaRPr lang="de-D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783817"/>
                  </a:ext>
                </a:extLst>
              </a:tr>
              <a:tr h="370840">
                <a:tc>
                  <a:txBody>
                    <a:bodyPr/>
                    <a:lstStyle/>
                    <a:p>
                      <a:pPr algn="l" fontAlgn="b"/>
                      <a:r>
                        <a:rPr lang="de-DE" sz="2000" b="1" u="none" strike="noStrike" dirty="0">
                          <a:solidFill>
                            <a:srgbClr val="000000"/>
                          </a:solidFill>
                          <a:effectLst/>
                        </a:rPr>
                        <a:t>Gesamtersparnis</a:t>
                      </a:r>
                      <a:endParaRPr lang="de-D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de-DE" sz="20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2000" b="1" u="none" strike="noStrike" dirty="0">
                          <a:solidFill>
                            <a:srgbClr val="000000"/>
                          </a:solidFill>
                          <a:effectLst/>
                        </a:rPr>
                        <a:t>65.000 €</a:t>
                      </a:r>
                      <a:endParaRPr lang="de-DE"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4151076"/>
                  </a:ext>
                </a:extLst>
              </a:tr>
            </a:tbl>
          </a:graphicData>
        </a:graphic>
      </p:graphicFrame>
    </p:spTree>
    <p:extLst>
      <p:ext uri="{BB962C8B-B14F-4D97-AF65-F5344CB8AC3E}">
        <p14:creationId xmlns:p14="http://schemas.microsoft.com/office/powerpoint/2010/main" val="4187729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420E5-657D-47A3-F42E-C8583913EB0D}"/>
              </a:ext>
            </a:extLst>
          </p:cNvPr>
          <p:cNvSpPr>
            <a:spLocks noGrp="1"/>
          </p:cNvSpPr>
          <p:nvPr>
            <p:ph type="title"/>
          </p:nvPr>
        </p:nvSpPr>
        <p:spPr/>
        <p:txBody>
          <a:bodyPr/>
          <a:lstStyle/>
          <a:p>
            <a:r>
              <a:rPr lang="de-DE" dirty="0"/>
              <a:t>Kosten-Nutzen-Rechnung</a:t>
            </a:r>
          </a:p>
        </p:txBody>
      </p:sp>
      <p:graphicFrame>
        <p:nvGraphicFramePr>
          <p:cNvPr id="4" name="Inhaltsplatzhalter 3">
            <a:extLst>
              <a:ext uri="{FF2B5EF4-FFF2-40B4-BE49-F238E27FC236}">
                <a16:creationId xmlns:a16="http://schemas.microsoft.com/office/drawing/2014/main" id="{FCA3C863-F00C-2946-2771-98C17721E408}"/>
              </a:ext>
            </a:extLst>
          </p:cNvPr>
          <p:cNvGraphicFramePr>
            <a:graphicFrameLocks noGrp="1"/>
          </p:cNvGraphicFramePr>
          <p:nvPr>
            <p:ph idx="1"/>
            <p:extLst>
              <p:ext uri="{D42A27DB-BD31-4B8C-83A1-F6EECF244321}">
                <p14:modId xmlns:p14="http://schemas.microsoft.com/office/powerpoint/2010/main" val="10409224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215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1858A-8CE2-DBB4-EB0A-8F6312FB9128}"/>
              </a:ext>
            </a:extLst>
          </p:cNvPr>
          <p:cNvSpPr>
            <a:spLocks noGrp="1"/>
          </p:cNvSpPr>
          <p:nvPr>
            <p:ph type="title"/>
          </p:nvPr>
        </p:nvSpPr>
        <p:spPr/>
        <p:txBody>
          <a:bodyPr/>
          <a:lstStyle/>
          <a:p>
            <a:r>
              <a:rPr lang="de-DE" dirty="0"/>
              <a:t>Steuerliche Gestaltung – langer Atem</a:t>
            </a:r>
          </a:p>
        </p:txBody>
      </p:sp>
      <p:sp>
        <p:nvSpPr>
          <p:cNvPr id="4" name="Pfeil: nach rechts 3">
            <a:extLst>
              <a:ext uri="{FF2B5EF4-FFF2-40B4-BE49-F238E27FC236}">
                <a16:creationId xmlns:a16="http://schemas.microsoft.com/office/drawing/2014/main" id="{31C4054A-C9E5-617D-DEA0-83BFB0E67EAA}"/>
              </a:ext>
            </a:extLst>
          </p:cNvPr>
          <p:cNvSpPr/>
          <p:nvPr/>
        </p:nvSpPr>
        <p:spPr>
          <a:xfrm>
            <a:off x="510862" y="3429000"/>
            <a:ext cx="10842938" cy="370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0473473B-4DEF-B18F-AFE7-76814D11C4FC}"/>
              </a:ext>
            </a:extLst>
          </p:cNvPr>
          <p:cNvSpPr/>
          <p:nvPr/>
        </p:nvSpPr>
        <p:spPr>
          <a:xfrm>
            <a:off x="3258351" y="2784888"/>
            <a:ext cx="6284894" cy="14424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de-DE" dirty="0"/>
              <a:t>10 Jahre</a:t>
            </a:r>
          </a:p>
          <a:p>
            <a:pPr algn="r"/>
            <a:r>
              <a:rPr lang="de-DE" dirty="0"/>
              <a:t>Freibeträge</a:t>
            </a:r>
          </a:p>
          <a:p>
            <a:pPr algn="r"/>
            <a:r>
              <a:rPr lang="de-DE" dirty="0"/>
              <a:t>ggfs. mehrfach </a:t>
            </a:r>
          </a:p>
        </p:txBody>
      </p:sp>
      <p:sp>
        <p:nvSpPr>
          <p:cNvPr id="5" name="Rechteck: abgerundete Ecken 4">
            <a:extLst>
              <a:ext uri="{FF2B5EF4-FFF2-40B4-BE49-F238E27FC236}">
                <a16:creationId xmlns:a16="http://schemas.microsoft.com/office/drawing/2014/main" id="{1A53802B-9799-B690-0BE4-F1A35B9BED69}"/>
              </a:ext>
            </a:extLst>
          </p:cNvPr>
          <p:cNvSpPr/>
          <p:nvPr/>
        </p:nvSpPr>
        <p:spPr>
          <a:xfrm>
            <a:off x="1854558" y="2356835"/>
            <a:ext cx="1429555" cy="14424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3 Jahre für Verwaltungsvermögen </a:t>
            </a:r>
          </a:p>
        </p:txBody>
      </p:sp>
      <p:sp>
        <p:nvSpPr>
          <p:cNvPr id="6" name="Rechteck: abgerundete Ecken 5">
            <a:extLst>
              <a:ext uri="{FF2B5EF4-FFF2-40B4-BE49-F238E27FC236}">
                <a16:creationId xmlns:a16="http://schemas.microsoft.com/office/drawing/2014/main" id="{580B6768-A7A0-B9E4-6E77-0FABA3B3BB27}"/>
              </a:ext>
            </a:extLst>
          </p:cNvPr>
          <p:cNvSpPr/>
          <p:nvPr/>
        </p:nvSpPr>
        <p:spPr>
          <a:xfrm>
            <a:off x="734094" y="3614134"/>
            <a:ext cx="2550019" cy="14424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5 Jahre für Lohnsumme </a:t>
            </a:r>
          </a:p>
        </p:txBody>
      </p:sp>
      <p:sp>
        <p:nvSpPr>
          <p:cNvPr id="10" name="Rechteck: abgerundete Ecken 9">
            <a:extLst>
              <a:ext uri="{FF2B5EF4-FFF2-40B4-BE49-F238E27FC236}">
                <a16:creationId xmlns:a16="http://schemas.microsoft.com/office/drawing/2014/main" id="{A1F4E62B-50B4-A2B9-5A66-494705D4B740}"/>
              </a:ext>
            </a:extLst>
          </p:cNvPr>
          <p:cNvSpPr/>
          <p:nvPr/>
        </p:nvSpPr>
        <p:spPr>
          <a:xfrm>
            <a:off x="3258352" y="2758026"/>
            <a:ext cx="4056848" cy="14424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 </a:t>
            </a:r>
          </a:p>
        </p:txBody>
      </p:sp>
      <p:sp>
        <p:nvSpPr>
          <p:cNvPr id="9" name="Rechteck: abgerundete Ecken 8">
            <a:extLst>
              <a:ext uri="{FF2B5EF4-FFF2-40B4-BE49-F238E27FC236}">
                <a16:creationId xmlns:a16="http://schemas.microsoft.com/office/drawing/2014/main" id="{46FF7298-F2C5-0A22-9EE5-77E9A4E94EF2}"/>
              </a:ext>
            </a:extLst>
          </p:cNvPr>
          <p:cNvSpPr/>
          <p:nvPr/>
        </p:nvSpPr>
        <p:spPr>
          <a:xfrm>
            <a:off x="3258353" y="2758027"/>
            <a:ext cx="2837647" cy="14424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5 bzw. 7 Jahre</a:t>
            </a:r>
          </a:p>
          <a:p>
            <a:pPr algn="ctr"/>
            <a:r>
              <a:rPr lang="de-DE" dirty="0"/>
              <a:t> Betriebsfortführung</a:t>
            </a:r>
          </a:p>
        </p:txBody>
      </p:sp>
      <p:sp>
        <p:nvSpPr>
          <p:cNvPr id="8" name="Textfeld 7">
            <a:extLst>
              <a:ext uri="{FF2B5EF4-FFF2-40B4-BE49-F238E27FC236}">
                <a16:creationId xmlns:a16="http://schemas.microsoft.com/office/drawing/2014/main" id="{F6CEEB50-3260-A527-322C-325AC04A9E5F}"/>
              </a:ext>
            </a:extLst>
          </p:cNvPr>
          <p:cNvSpPr txBox="1"/>
          <p:nvPr/>
        </p:nvSpPr>
        <p:spPr>
          <a:xfrm>
            <a:off x="2569334" y="5858951"/>
            <a:ext cx="1429555" cy="369332"/>
          </a:xfrm>
          <a:prstGeom prst="rect">
            <a:avLst/>
          </a:prstGeom>
          <a:noFill/>
        </p:spPr>
        <p:txBody>
          <a:bodyPr wrap="square" rtlCol="0">
            <a:spAutoFit/>
          </a:bodyPr>
          <a:lstStyle/>
          <a:p>
            <a:pPr algn="ctr"/>
            <a:r>
              <a:rPr lang="de-DE" dirty="0">
                <a:solidFill>
                  <a:srgbClr val="FF0000"/>
                </a:solidFill>
              </a:rPr>
              <a:t>Übergabe</a:t>
            </a:r>
          </a:p>
        </p:txBody>
      </p:sp>
      <p:sp>
        <p:nvSpPr>
          <p:cNvPr id="7" name="Pfeil: nach oben 6">
            <a:extLst>
              <a:ext uri="{FF2B5EF4-FFF2-40B4-BE49-F238E27FC236}">
                <a16:creationId xmlns:a16="http://schemas.microsoft.com/office/drawing/2014/main" id="{4090096C-E616-B829-8F4E-3A7A7855FDDA}"/>
              </a:ext>
            </a:extLst>
          </p:cNvPr>
          <p:cNvSpPr/>
          <p:nvPr/>
        </p:nvSpPr>
        <p:spPr>
          <a:xfrm>
            <a:off x="3084490" y="3614134"/>
            <a:ext cx="399245" cy="215077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6618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B13DB-738E-C9AD-0F65-F4F4C64579FC}"/>
              </a:ext>
            </a:extLst>
          </p:cNvPr>
          <p:cNvSpPr>
            <a:spLocks noGrp="1"/>
          </p:cNvSpPr>
          <p:nvPr>
            <p:ph type="title"/>
          </p:nvPr>
        </p:nvSpPr>
        <p:spPr/>
        <p:txBody>
          <a:bodyPr/>
          <a:lstStyle/>
          <a:p>
            <a:r>
              <a:rPr lang="de-DE" dirty="0"/>
              <a:t>Allgemeine Tipps</a:t>
            </a:r>
          </a:p>
        </p:txBody>
      </p:sp>
      <p:graphicFrame>
        <p:nvGraphicFramePr>
          <p:cNvPr id="4" name="Inhaltsplatzhalter 3">
            <a:extLst>
              <a:ext uri="{FF2B5EF4-FFF2-40B4-BE49-F238E27FC236}">
                <a16:creationId xmlns:a16="http://schemas.microsoft.com/office/drawing/2014/main" id="{0276ED8E-7ED1-E99F-2186-D8AF7119C5AC}"/>
              </a:ext>
            </a:extLst>
          </p:cNvPr>
          <p:cNvGraphicFramePr>
            <a:graphicFrameLocks noGrp="1"/>
          </p:cNvGraphicFramePr>
          <p:nvPr>
            <p:ph idx="1"/>
            <p:extLst>
              <p:ext uri="{D42A27DB-BD31-4B8C-83A1-F6EECF244321}">
                <p14:modId xmlns:p14="http://schemas.microsoft.com/office/powerpoint/2010/main" val="2455635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71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0AC2D-CD4B-EA19-6559-D4221720AEC8}"/>
              </a:ext>
            </a:extLst>
          </p:cNvPr>
          <p:cNvSpPr>
            <a:spLocks noGrp="1"/>
          </p:cNvSpPr>
          <p:nvPr>
            <p:ph type="title"/>
          </p:nvPr>
        </p:nvSpPr>
        <p:spPr/>
        <p:txBody>
          <a:bodyPr/>
          <a:lstStyle/>
          <a:p>
            <a:r>
              <a:rPr lang="de-DE" dirty="0"/>
              <a:t>Gesetzliche Erbfolge</a:t>
            </a:r>
          </a:p>
        </p:txBody>
      </p:sp>
      <p:graphicFrame>
        <p:nvGraphicFramePr>
          <p:cNvPr id="5" name="Inhaltsplatzhalter 2">
            <a:extLst>
              <a:ext uri="{FF2B5EF4-FFF2-40B4-BE49-F238E27FC236}">
                <a16:creationId xmlns:a16="http://schemas.microsoft.com/office/drawing/2014/main" id="{BBA8D49C-0E37-04C3-8F4C-6186E040B890}"/>
              </a:ext>
            </a:extLst>
          </p:cNvPr>
          <p:cNvGraphicFramePr>
            <a:graphicFrameLocks noGrp="1"/>
          </p:cNvGraphicFramePr>
          <p:nvPr>
            <p:ph idx="1"/>
            <p:extLst>
              <p:ext uri="{D42A27DB-BD31-4B8C-83A1-F6EECF244321}">
                <p14:modId xmlns:p14="http://schemas.microsoft.com/office/powerpoint/2010/main" val="3751425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3352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descr="Ein Bild, das Text enthält.&#10;&#10;Automatisch generierte Beschreibung">
            <a:extLst>
              <a:ext uri="{FF2B5EF4-FFF2-40B4-BE49-F238E27FC236}">
                <a16:creationId xmlns:a16="http://schemas.microsoft.com/office/drawing/2014/main" id="{C06147CB-B7F5-E862-C41C-785CADCEEF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66" b="560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05E733-7B30-DE27-419E-A78129B8860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Fragen und Diskussion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51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85416-5C7C-B407-F14B-D5083F8280FF}"/>
              </a:ext>
            </a:extLst>
          </p:cNvPr>
          <p:cNvSpPr>
            <a:spLocks noGrp="1"/>
          </p:cNvSpPr>
          <p:nvPr>
            <p:ph type="title"/>
          </p:nvPr>
        </p:nvSpPr>
        <p:spPr/>
        <p:txBody>
          <a:bodyPr/>
          <a:lstStyle/>
          <a:p>
            <a:r>
              <a:rPr lang="de-DE" dirty="0"/>
              <a:t>Gesetzliche Erbfolge - Beispiel</a:t>
            </a:r>
          </a:p>
        </p:txBody>
      </p:sp>
      <p:pic>
        <p:nvPicPr>
          <p:cNvPr id="5" name="Inhaltsplatzhalter 4" descr="Ein Bild, das Diagramm enthält.&#10;&#10;Automatisch generierte Beschreibung">
            <a:extLst>
              <a:ext uri="{FF2B5EF4-FFF2-40B4-BE49-F238E27FC236}">
                <a16:creationId xmlns:a16="http://schemas.microsoft.com/office/drawing/2014/main" id="{07CAB2B4-A011-BC84-5559-726801FC0B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8532" y="1177130"/>
            <a:ext cx="4000612" cy="5680870"/>
          </a:xfrm>
        </p:spPr>
      </p:pic>
    </p:spTree>
    <p:extLst>
      <p:ext uri="{BB962C8B-B14F-4D97-AF65-F5344CB8AC3E}">
        <p14:creationId xmlns:p14="http://schemas.microsoft.com/office/powerpoint/2010/main" val="340783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85416-5C7C-B407-F14B-D5083F8280FF}"/>
              </a:ext>
            </a:extLst>
          </p:cNvPr>
          <p:cNvSpPr>
            <a:spLocks noGrp="1"/>
          </p:cNvSpPr>
          <p:nvPr>
            <p:ph type="title"/>
          </p:nvPr>
        </p:nvSpPr>
        <p:spPr/>
        <p:txBody>
          <a:bodyPr/>
          <a:lstStyle/>
          <a:p>
            <a:r>
              <a:rPr lang="de-DE" dirty="0"/>
              <a:t>Gesetzliche Erbfolge - Beispiel</a:t>
            </a:r>
          </a:p>
        </p:txBody>
      </p:sp>
      <p:pic>
        <p:nvPicPr>
          <p:cNvPr id="5" name="Inhaltsplatzhalter 4" descr="Ein Bild, das Diagramm enthält.&#10;&#10;Automatisch generierte Beschreibung">
            <a:extLst>
              <a:ext uri="{FF2B5EF4-FFF2-40B4-BE49-F238E27FC236}">
                <a16:creationId xmlns:a16="http://schemas.microsoft.com/office/drawing/2014/main" id="{07CAB2B4-A011-BC84-5559-726801FC0B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8532" y="1177130"/>
            <a:ext cx="4000612" cy="5680870"/>
          </a:xfrm>
        </p:spPr>
      </p:pic>
      <p:sp>
        <p:nvSpPr>
          <p:cNvPr id="7" name="Rechteck: abgerundete Ecken 6">
            <a:extLst>
              <a:ext uri="{FF2B5EF4-FFF2-40B4-BE49-F238E27FC236}">
                <a16:creationId xmlns:a16="http://schemas.microsoft.com/office/drawing/2014/main" id="{00108075-8B7F-16A1-FA73-39A9C9BB0EBE}"/>
              </a:ext>
            </a:extLst>
          </p:cNvPr>
          <p:cNvSpPr/>
          <p:nvPr/>
        </p:nvSpPr>
        <p:spPr>
          <a:xfrm>
            <a:off x="964305" y="3164662"/>
            <a:ext cx="10263389" cy="343898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000" dirty="0"/>
              <a:t>1. Ordnung</a:t>
            </a:r>
          </a:p>
        </p:txBody>
      </p:sp>
      <p:sp>
        <p:nvSpPr>
          <p:cNvPr id="10" name="Multiplikationszeichen 9">
            <a:extLst>
              <a:ext uri="{FF2B5EF4-FFF2-40B4-BE49-F238E27FC236}">
                <a16:creationId xmlns:a16="http://schemas.microsoft.com/office/drawing/2014/main" id="{D5DD0A56-C2F0-9C4B-0BA0-AD12CFB57A5B}"/>
              </a:ext>
            </a:extLst>
          </p:cNvPr>
          <p:cNvSpPr/>
          <p:nvPr/>
        </p:nvSpPr>
        <p:spPr>
          <a:xfrm>
            <a:off x="3589125" y="741502"/>
            <a:ext cx="2279561" cy="2627290"/>
          </a:xfrm>
          <a:prstGeom prst="mathMultiply">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DFE4598D-6697-A49A-EEB9-B605078BE210}"/>
              </a:ext>
            </a:extLst>
          </p:cNvPr>
          <p:cNvSpPr/>
          <p:nvPr/>
        </p:nvSpPr>
        <p:spPr>
          <a:xfrm>
            <a:off x="6396884" y="1431488"/>
            <a:ext cx="1476239" cy="1297546"/>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744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descr="Ein Bild, das Text, Uhr enthält.&#10;&#10;Automatisch generierte Beschreibung">
            <a:extLst>
              <a:ext uri="{FF2B5EF4-FFF2-40B4-BE49-F238E27FC236}">
                <a16:creationId xmlns:a16="http://schemas.microsoft.com/office/drawing/2014/main" id="{2FC42A1A-1668-4D40-904C-EF742AF90E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2623" y="1027906"/>
            <a:ext cx="7266752" cy="5999296"/>
          </a:xfrm>
        </p:spPr>
      </p:pic>
      <p:sp>
        <p:nvSpPr>
          <p:cNvPr id="2" name="Titel 1">
            <a:extLst>
              <a:ext uri="{FF2B5EF4-FFF2-40B4-BE49-F238E27FC236}">
                <a16:creationId xmlns:a16="http://schemas.microsoft.com/office/drawing/2014/main" id="{DD485416-5C7C-B407-F14B-D5083F8280FF}"/>
              </a:ext>
            </a:extLst>
          </p:cNvPr>
          <p:cNvSpPr>
            <a:spLocks noGrp="1"/>
          </p:cNvSpPr>
          <p:nvPr>
            <p:ph type="title"/>
          </p:nvPr>
        </p:nvSpPr>
        <p:spPr/>
        <p:txBody>
          <a:bodyPr/>
          <a:lstStyle/>
          <a:p>
            <a:r>
              <a:rPr lang="de-DE" dirty="0"/>
              <a:t>Gesetzliche Erbfolge - Beispiel</a:t>
            </a:r>
          </a:p>
        </p:txBody>
      </p:sp>
    </p:spTree>
    <p:extLst>
      <p:ext uri="{BB962C8B-B14F-4D97-AF65-F5344CB8AC3E}">
        <p14:creationId xmlns:p14="http://schemas.microsoft.com/office/powerpoint/2010/main" val="24895534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EC39D149228E54E9BAF9136BC001A6B" ma:contentTypeVersion="2" ma:contentTypeDescription="Ein neues Dokument erstellen." ma:contentTypeScope="" ma:versionID="97fba50328f6fc32b56f4cd42d825f5b">
  <xsd:schema xmlns:xsd="http://www.w3.org/2001/XMLSchema" xmlns:xs="http://www.w3.org/2001/XMLSchema" xmlns:p="http://schemas.microsoft.com/office/2006/metadata/properties" xmlns:ns2="19fe92d1-d0c3-401d-8020-a16587d2bb18" targetNamespace="http://schemas.microsoft.com/office/2006/metadata/properties" ma:root="true" ma:fieldsID="7d49409977b6cc56136767effede233a" ns2:_="">
    <xsd:import namespace="19fe92d1-d0c3-401d-8020-a16587d2bb1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e92d1-d0c3-401d-8020-a16587d2b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48AB81-3623-48E9-8C2D-67CED09AE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e92d1-d0c3-401d-8020-a16587d2b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CCC06E-BA29-4885-A8F0-546017AAFD37}">
  <ds:schemaRefs>
    <ds:schemaRef ds:uri="http://schemas.microsoft.com/sharepoint/v3/contenttype/forms"/>
  </ds:schemaRefs>
</ds:datastoreItem>
</file>

<file path=customXml/itemProps3.xml><?xml version="1.0" encoding="utf-8"?>
<ds:datastoreItem xmlns:ds="http://schemas.openxmlformats.org/officeDocument/2006/customXml" ds:itemID="{1B6D2BA2-2A30-47DE-84BC-440289186C39}">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19fe92d1-d0c3-401d-8020-a16587d2bb18"/>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2004</Words>
  <Application>Microsoft Office PowerPoint</Application>
  <PresentationFormat>Breitbild</PresentationFormat>
  <Paragraphs>430</Paragraphs>
  <Slides>60</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60</vt:i4>
      </vt:variant>
    </vt:vector>
  </HeadingPairs>
  <TitlesOfParts>
    <vt:vector size="65" baseType="lpstr">
      <vt:lpstr>Arial</vt:lpstr>
      <vt:lpstr>Calibri</vt:lpstr>
      <vt:lpstr>Calibri Light</vt:lpstr>
      <vt:lpstr>Rage Italic</vt:lpstr>
      <vt:lpstr>Office</vt:lpstr>
      <vt:lpstr>Erben und Erbschaftsteuer</vt:lpstr>
      <vt:lpstr>Stefan Dreßler, Wirtschaftsprüfer</vt:lpstr>
      <vt:lpstr>Testament</vt:lpstr>
      <vt:lpstr>Grundlagen der Grundsteuer</vt:lpstr>
      <vt:lpstr>Anteil Deutscher mit Testament 2022</vt:lpstr>
      <vt:lpstr>Gesetzliche Erbfolge</vt:lpstr>
      <vt:lpstr>Gesetzliche Erbfolge - Beispiel</vt:lpstr>
      <vt:lpstr>Gesetzliche Erbfolge - Beispiel</vt:lpstr>
      <vt:lpstr>Gesetzliche Erbfolge - Beispiel</vt:lpstr>
      <vt:lpstr>Gesetzliche Erbfolge - Beispiel</vt:lpstr>
      <vt:lpstr>Der Erbonkel</vt:lpstr>
      <vt:lpstr>Der Erbonkel</vt:lpstr>
      <vt:lpstr>Das Berliner-Testament</vt:lpstr>
      <vt:lpstr>PowerPoint-Präsentation</vt:lpstr>
      <vt:lpstr>Das Testament</vt:lpstr>
      <vt:lpstr>Das öffentliche Testament = notarielle Testament</vt:lpstr>
      <vt:lpstr>Die Erben</vt:lpstr>
      <vt:lpstr>Die Erben</vt:lpstr>
      <vt:lpstr>Vermächtnisnehmer</vt:lpstr>
      <vt:lpstr>Vermächtnisse</vt:lpstr>
      <vt:lpstr>Weitere Anordnungen</vt:lpstr>
      <vt:lpstr>Erbauseinandersetzung</vt:lpstr>
      <vt:lpstr>Erbauseinandersetzung</vt:lpstr>
      <vt:lpstr>Erbmasse</vt:lpstr>
      <vt:lpstr>Die 10 Fehler in der Testamentsgestaltung</vt:lpstr>
      <vt:lpstr>Die 10 Fehler in der Testamentsgestaltung</vt:lpstr>
      <vt:lpstr>Beispiel</vt:lpstr>
      <vt:lpstr>Beispiel</vt:lpstr>
      <vt:lpstr>Testament</vt:lpstr>
      <vt:lpstr>Erbschaftsteuer</vt:lpstr>
      <vt:lpstr>Erbschaftsteuer</vt:lpstr>
      <vt:lpstr>Steuersatz und Steuerklassen</vt:lpstr>
      <vt:lpstr>Steuerfreibeträge</vt:lpstr>
      <vt:lpstr>Beispiel</vt:lpstr>
      <vt:lpstr>Bewertung</vt:lpstr>
      <vt:lpstr>Grundstückswert</vt:lpstr>
      <vt:lpstr>Ertragswert</vt:lpstr>
      <vt:lpstr>Sachwert</vt:lpstr>
      <vt:lpstr>PowerPoint-Präsentation</vt:lpstr>
      <vt:lpstr>PowerPoint-Präsentation</vt:lpstr>
      <vt:lpstr>PowerPoint-Präsentation</vt:lpstr>
      <vt:lpstr>Schenkung zu spät - um 3 Tage</vt:lpstr>
      <vt:lpstr>Beispiel</vt:lpstr>
      <vt:lpstr>Beispiel</vt:lpstr>
      <vt:lpstr>Beispiel</vt:lpstr>
      <vt:lpstr>Beispiel</vt:lpstr>
      <vt:lpstr>Gestaltungsideen?</vt:lpstr>
      <vt:lpstr>Steuerliche Freibeträge – 10 Jahresmythos</vt:lpstr>
      <vt:lpstr>Freibeträge</vt:lpstr>
      <vt:lpstr>Steuerliche Testamentsgestaltung</vt:lpstr>
      <vt:lpstr>Steuerliche Testamentsgestaltung</vt:lpstr>
      <vt:lpstr>Steuerliche Testamentsgestaltung</vt:lpstr>
      <vt:lpstr>Steuerliche Testamentsgestaltung</vt:lpstr>
      <vt:lpstr>Szenario</vt:lpstr>
      <vt:lpstr>PowerPoint-Präsentation</vt:lpstr>
      <vt:lpstr>Kosten-Nutzen-Rechnung</vt:lpstr>
      <vt:lpstr>Kosten-Nutzen-Rechnung</vt:lpstr>
      <vt:lpstr>Steuerliche Gestaltung – langer Atem</vt:lpstr>
      <vt:lpstr>Allgemeine Tipps</vt:lpstr>
      <vt:lpstr>Fragen und Diskussion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Dreßler</dc:creator>
  <cp:lastModifiedBy>Stefan Dreßler</cp:lastModifiedBy>
  <cp:revision>3</cp:revision>
  <dcterms:created xsi:type="dcterms:W3CDTF">2022-07-04T06:52:16Z</dcterms:created>
  <dcterms:modified xsi:type="dcterms:W3CDTF">2023-05-26T08:28:33Z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0x0101001EC39D149228E54E9BAF9136BC001A6B</vt:lpwstr>
  </property>
</Properties>
</file>